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59" r:id="rId2"/>
    <p:sldId id="418" r:id="rId3"/>
    <p:sldId id="322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321" r:id="rId12"/>
    <p:sldId id="437" r:id="rId13"/>
    <p:sldId id="483" r:id="rId14"/>
    <p:sldId id="470" r:id="rId15"/>
    <p:sldId id="484" r:id="rId16"/>
    <p:sldId id="500" r:id="rId17"/>
    <p:sldId id="505" r:id="rId18"/>
    <p:sldId id="506" r:id="rId19"/>
    <p:sldId id="504" r:id="rId20"/>
    <p:sldId id="510" r:id="rId21"/>
    <p:sldId id="499" r:id="rId22"/>
    <p:sldId id="501" r:id="rId23"/>
    <p:sldId id="502" r:id="rId24"/>
    <p:sldId id="503" r:id="rId25"/>
    <p:sldId id="493" r:id="rId26"/>
    <p:sldId id="487" r:id="rId27"/>
    <p:sldId id="489" r:id="rId28"/>
    <p:sldId id="507" r:id="rId29"/>
    <p:sldId id="508" r:id="rId30"/>
    <p:sldId id="488" r:id="rId31"/>
    <p:sldId id="490" r:id="rId32"/>
    <p:sldId id="491" r:id="rId33"/>
    <p:sldId id="494" r:id="rId34"/>
    <p:sldId id="509" r:id="rId35"/>
    <p:sldId id="492" r:id="rId36"/>
    <p:sldId id="495" r:id="rId37"/>
    <p:sldId id="496" r:id="rId38"/>
    <p:sldId id="318" r:id="rId39"/>
  </p:sldIdLst>
  <p:sldSz cx="9144000" cy="5143500" type="screen16x9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ECD"/>
    <a:srgbClr val="016371"/>
    <a:srgbClr val="E62C50"/>
    <a:srgbClr val="EC6E0E"/>
    <a:srgbClr val="55BBD8"/>
    <a:srgbClr val="019287"/>
    <a:srgbClr val="CF0E1C"/>
    <a:srgbClr val="9F624F"/>
    <a:srgbClr val="F2C091"/>
    <a:srgbClr val="906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8" autoAdjust="0"/>
    <p:restoredTop sz="94660" autoAdjust="0"/>
  </p:normalViewPr>
  <p:slideViewPr>
    <p:cSldViewPr>
      <p:cViewPr>
        <p:scale>
          <a:sx n="100" d="100"/>
          <a:sy n="100" d="100"/>
        </p:scale>
        <p:origin x="1332" y="930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8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0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06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0"/>
          <a:stretch/>
        </p:blipFill>
        <p:spPr>
          <a:xfrm>
            <a:off x="-4188" y="3435846"/>
            <a:ext cx="9142857" cy="1728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6E266D-23C8-4240-8461-F5E24DCFDD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30.pn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4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43.jpe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47.jpe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53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58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60.jpe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65.jpe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68.jpe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70.jpe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78.jpe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2.sv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-10612"/>
          <a:stretch/>
        </p:blipFill>
        <p:spPr>
          <a:xfrm>
            <a:off x="571" y="2715766"/>
            <a:ext cx="9142857" cy="271428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2FF44D8-8C62-4A03-B17F-B8A2758F80B4}"/>
              </a:ext>
            </a:extLst>
          </p:cNvPr>
          <p:cNvGrpSpPr/>
          <p:nvPr/>
        </p:nvGrpSpPr>
        <p:grpSpPr>
          <a:xfrm>
            <a:off x="2959551" y="1093133"/>
            <a:ext cx="3384376" cy="707886"/>
            <a:chOff x="1907704" y="1064152"/>
            <a:chExt cx="3384376" cy="707886"/>
          </a:xfrm>
        </p:grpSpPr>
        <p:sp>
          <p:nvSpPr>
            <p:cNvPr id="11" name="文本框 13">
              <a:extLst>
                <a:ext uri="{FF2B5EF4-FFF2-40B4-BE49-F238E27FC236}">
                  <a16:creationId xmlns:a16="http://schemas.microsoft.com/office/drawing/2014/main" id="{D5C3C0DB-A047-4D8C-A757-0EAF4F307ADA}"/>
                </a:ext>
              </a:extLst>
            </p:cNvPr>
            <p:cNvSpPr txBox="1"/>
            <p:nvPr/>
          </p:nvSpPr>
          <p:spPr>
            <a:xfrm>
              <a:off x="1979712" y="1064152"/>
              <a:ext cx="331236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2">
                      <a:lumMod val="90000"/>
                    </a:schemeClr>
                  </a:solidFill>
                  <a:latin typeface="Hiragino Sans GB W3" panose="020B0300000000000000" pitchFamily="34" charset="-122"/>
                  <a:ea typeface="Hiragino Sans GB W3" panose="020B0300000000000000" pitchFamily="34" charset="-122"/>
                </a:rPr>
                <a:t>메타캠퍼스</a:t>
              </a:r>
              <a:endParaRPr lang="zh-CN" altLang="en-US" sz="4000" b="1" dirty="0">
                <a:solidFill>
                  <a:schemeClr val="bg2">
                    <a:lumMod val="90000"/>
                  </a:schemeClr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07704" y="1064152"/>
              <a:ext cx="331236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E62C50"/>
                  </a:solidFill>
                  <a:latin typeface="Hiragino Sans GB W3" panose="020B0300000000000000" pitchFamily="34" charset="-122"/>
                  <a:ea typeface="Hiragino Sans GB W3" panose="020B0300000000000000" pitchFamily="34" charset="-122"/>
                </a:rPr>
                <a:t>메타캠퍼스</a:t>
              </a:r>
              <a:endParaRPr lang="zh-CN" altLang="en-US" sz="4000" b="1" dirty="0">
                <a:solidFill>
                  <a:srgbClr val="E62C50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7" t="10612" b="-10612"/>
          <a:stretch/>
        </p:blipFill>
        <p:spPr>
          <a:xfrm rot="9938276">
            <a:off x="-9837" y="-415626"/>
            <a:ext cx="1382693" cy="271428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31348" r="84438" b="2563"/>
          <a:stretch/>
        </p:blipFill>
        <p:spPr>
          <a:xfrm rot="13657645">
            <a:off x="8060070" y="2036"/>
            <a:ext cx="1382693" cy="179385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380310" y="3867894"/>
            <a:ext cx="27422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Helvetica" panose="020B0604020202020204" pitchFamily="34" charset="0"/>
              </a:rPr>
              <a:t>Team. Orange</a:t>
            </a:r>
          </a:p>
          <a:p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Helvetica" panose="020B0604020202020204" pitchFamily="34" charset="0"/>
              </a:rPr>
              <a:t>황승민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Helvetica" panose="020B0604020202020204" pitchFamily="34" charset="0"/>
              </a:rPr>
              <a:t>(2016270256)</a:t>
            </a:r>
          </a:p>
          <a:p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Helvetica" panose="020B0604020202020204" pitchFamily="34" charset="0"/>
              </a:rPr>
              <a:t>오승환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Helvetica" panose="020B0604020202020204" pitchFamily="34" charset="0"/>
              </a:rPr>
              <a:t>(2016270250)</a:t>
            </a:r>
          </a:p>
          <a:p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  <a:cs typeface="Helvetica" panose="020B0604020202020204" pitchFamily="34" charset="0"/>
              </a:rPr>
              <a:t>컴퓨터정보학과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Hiragino Sans GB W3" panose="020B0300000000000000" pitchFamily="34" charset="-122"/>
              <a:ea typeface="Hiragino Sans GB W3" panose="020B0300000000000000" pitchFamily="34" charset="-122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C6763-A1DA-42B9-9A1E-4B0D84BF1DED}"/>
              </a:ext>
            </a:extLst>
          </p:cNvPr>
          <p:cNvSpPr txBox="1"/>
          <p:nvPr/>
        </p:nvSpPr>
        <p:spPr>
          <a:xfrm>
            <a:off x="3203848" y="2014202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가상 온라인 공간의 고려대학교 </a:t>
            </a:r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D338C6-1FE4-4D9C-AED3-A129BCCE64D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47104-942F-4625-8EC9-467910A43C4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2D1CA7-88E0-43D0-AC3A-BFD083294CFE}"/>
              </a:ext>
            </a:extLst>
          </p:cNvPr>
          <p:cNvGrpSpPr/>
          <p:nvPr/>
        </p:nvGrpSpPr>
        <p:grpSpPr>
          <a:xfrm>
            <a:off x="1043608" y="304119"/>
            <a:ext cx="2379177" cy="660429"/>
            <a:chOff x="1188881" y="351819"/>
            <a:chExt cx="2379177" cy="6604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E8005-57AA-4F5B-8E56-98A6EE3E0601}"/>
                </a:ext>
              </a:extLst>
            </p:cNvPr>
            <p:cNvSpPr txBox="1"/>
            <p:nvPr/>
          </p:nvSpPr>
          <p:spPr>
            <a:xfrm>
              <a:off x="1188881" y="351819"/>
              <a:ext cx="1143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주요기능 소개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2E438D-21F3-421E-85BD-FE3E7C46F910}"/>
                </a:ext>
              </a:extLst>
            </p:cNvPr>
            <p:cNvSpPr txBox="1"/>
            <p:nvPr/>
          </p:nvSpPr>
          <p:spPr>
            <a:xfrm>
              <a:off x="1188881" y="581361"/>
              <a:ext cx="23791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Unity Game Engine</a:t>
              </a:r>
              <a:endParaRPr lang="ko-KR" altLang="en-US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ED5313-A275-4DB6-A8A8-97ABA9C0079D}"/>
              </a:ext>
            </a:extLst>
          </p:cNvPr>
          <p:cNvSpPr txBox="1"/>
          <p:nvPr/>
        </p:nvSpPr>
        <p:spPr>
          <a:xfrm>
            <a:off x="265814" y="1347614"/>
            <a:ext cx="8554658" cy="21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none"/>
              </a:rPr>
              <a:t>유니티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 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ne"/>
              </a:rPr>
              <a:t>2D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와 더불어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ne"/>
              </a:rPr>
              <a:t>3D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비디오 게임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n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건축 시각화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n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애니메이션과 같은 </a:t>
            </a:r>
            <a:r>
              <a:rPr lang="en-US" altLang="ko-KR" dirty="0">
                <a:solidFill>
                  <a:srgbClr val="000000"/>
                </a:solidFill>
                <a:latin typeface="none"/>
              </a:rPr>
              <a:t>Interactive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한 콘텐츠를 만드는 데에 사용되는 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n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도구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n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게임엔진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ne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ne"/>
              </a:rPr>
              <a:t>. </a:t>
            </a:r>
          </a:p>
          <a:p>
            <a:pPr algn="l" latinLnBrk="1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none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b="1" dirty="0">
                <a:solidFill>
                  <a:srgbClr val="000000"/>
                </a:solidFill>
                <a:latin typeface="none"/>
              </a:rPr>
              <a:t>유니티</a:t>
            </a:r>
            <a:r>
              <a:rPr lang="ko-KR" altLang="en-US" dirty="0">
                <a:solidFill>
                  <a:srgbClr val="000000"/>
                </a:solidFill>
                <a:latin typeface="none"/>
              </a:rPr>
              <a:t>를 이용하여 가상의 공간에서의 </a:t>
            </a:r>
            <a:r>
              <a:rPr lang="ko-KR" altLang="en-US" b="1" dirty="0">
                <a:solidFill>
                  <a:srgbClr val="000000"/>
                </a:solidFill>
                <a:latin typeface="none"/>
              </a:rPr>
              <a:t>이동</a:t>
            </a:r>
            <a:r>
              <a:rPr lang="ko-KR" altLang="en-US" dirty="0">
                <a:solidFill>
                  <a:srgbClr val="000000"/>
                </a:solidFill>
                <a:latin typeface="none"/>
              </a:rPr>
              <a:t> 및 여러가지 </a:t>
            </a:r>
            <a:r>
              <a:rPr lang="ko-KR" altLang="en-US" b="1" dirty="0">
                <a:solidFill>
                  <a:srgbClr val="000000"/>
                </a:solidFill>
                <a:latin typeface="none"/>
              </a:rPr>
              <a:t>상호작용</a:t>
            </a:r>
            <a:r>
              <a:rPr lang="ko-KR" altLang="en-US" dirty="0">
                <a:solidFill>
                  <a:srgbClr val="000000"/>
                </a:solidFill>
                <a:latin typeface="none"/>
              </a:rPr>
              <a:t>을 구현하여</a:t>
            </a:r>
            <a:endParaRPr lang="en-US" altLang="ko-KR" dirty="0">
              <a:solidFill>
                <a:srgbClr val="000000"/>
              </a:solidFill>
              <a:latin typeface="none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ne"/>
              </a:rPr>
              <a:t>게임의 형태로 표현할 수 있음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787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54028" y="936059"/>
            <a:ext cx="1435948" cy="228376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013" kern="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19870" y="2040391"/>
            <a:ext cx="2304258" cy="50043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200" kern="0" spc="15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487119" y="2072726"/>
            <a:ext cx="21602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실행 화면</a:t>
            </a:r>
            <a:endParaRPr lang="zh-HK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19373" y="1085361"/>
            <a:ext cx="955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four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8" y="2928029"/>
            <a:ext cx="9142857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B6A4AE6-83D4-4E1D-9899-E2DEBD92FE63}"/>
              </a:ext>
            </a:extLst>
          </p:cNvPr>
          <p:cNvGrpSpPr/>
          <p:nvPr/>
        </p:nvGrpSpPr>
        <p:grpSpPr>
          <a:xfrm>
            <a:off x="2769248" y="-146552"/>
            <a:ext cx="2682999" cy="5436604"/>
            <a:chOff x="3185144" y="-92546"/>
            <a:chExt cx="2682999" cy="5436604"/>
          </a:xfrm>
        </p:grpSpPr>
        <p:pic>
          <p:nvPicPr>
            <p:cNvPr id="4" name="그림 3" descr="텍스트, 나무, 도로, 실외이(가) 표시된 사진&#10;&#10;자동 생성된 설명">
              <a:extLst>
                <a:ext uri="{FF2B5EF4-FFF2-40B4-BE49-F238E27FC236}">
                  <a16:creationId xmlns:a16="http://schemas.microsoft.com/office/drawing/2014/main" id="{4E932F3C-3630-4792-A980-B4270AFE7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838" y="455482"/>
              <a:ext cx="2314002" cy="431833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08A13F3-A5FA-453B-9A02-644F0D0E1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5144" y="-92546"/>
              <a:ext cx="2682999" cy="5436604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4BC7E6-0DB5-410B-AAE7-7840BF852642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5BABE8-F7CC-42F5-BB7C-76DA29A5E710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1322C7-583F-481D-9E60-39D568B54A24}"/>
              </a:ext>
            </a:extLst>
          </p:cNvPr>
          <p:cNvSpPr txBox="1"/>
          <p:nvPr/>
        </p:nvSpPr>
        <p:spPr>
          <a:xfrm>
            <a:off x="1188881" y="477132"/>
            <a:ext cx="1377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메인 화면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0D297E-8AA4-4AE9-86FF-050EB121BB3A}"/>
              </a:ext>
            </a:extLst>
          </p:cNvPr>
          <p:cNvSpPr txBox="1"/>
          <p:nvPr/>
        </p:nvSpPr>
        <p:spPr>
          <a:xfrm>
            <a:off x="6350514" y="3760988"/>
            <a:ext cx="333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출석 버튼 클릭 시</a:t>
            </a:r>
            <a:r>
              <a:rPr lang="en-US" altLang="ko-KR" dirty="0"/>
              <a:t>, </a:t>
            </a:r>
            <a:r>
              <a:rPr lang="ko-KR" altLang="en-US" dirty="0"/>
              <a:t>시작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6C394CD-8801-49DA-BB09-9922B364CA2E}"/>
              </a:ext>
            </a:extLst>
          </p:cNvPr>
          <p:cNvSpPr/>
          <p:nvPr/>
        </p:nvSpPr>
        <p:spPr>
          <a:xfrm>
            <a:off x="5655314" y="907128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30C4F6D-2E79-4F32-86CB-C5FB0D46BECB}"/>
              </a:ext>
            </a:extLst>
          </p:cNvPr>
          <p:cNvSpPr/>
          <p:nvPr/>
        </p:nvSpPr>
        <p:spPr>
          <a:xfrm>
            <a:off x="5664076" y="1855237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F4E17F5-7DDF-4402-9714-2EA362605EB8}"/>
              </a:ext>
            </a:extLst>
          </p:cNvPr>
          <p:cNvSpPr/>
          <p:nvPr/>
        </p:nvSpPr>
        <p:spPr>
          <a:xfrm>
            <a:off x="5658705" y="2755336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54C4C3-8169-49C3-9351-CEA2CCD965DE}"/>
              </a:ext>
            </a:extLst>
          </p:cNvPr>
          <p:cNvSpPr txBox="1"/>
          <p:nvPr/>
        </p:nvSpPr>
        <p:spPr>
          <a:xfrm>
            <a:off x="6355802" y="1059346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 입력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899DC1-C8BA-4FBD-BEF3-8CFFBB9314CC}"/>
              </a:ext>
            </a:extLst>
          </p:cNvPr>
          <p:cNvSpPr txBox="1"/>
          <p:nvPr/>
        </p:nvSpPr>
        <p:spPr>
          <a:xfrm>
            <a:off x="6350514" y="2003804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선택한 학년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BF1D3B-3388-47C4-A826-CD3899CA7E80}"/>
              </a:ext>
            </a:extLst>
          </p:cNvPr>
          <p:cNvSpPr txBox="1"/>
          <p:nvPr/>
        </p:nvSpPr>
        <p:spPr>
          <a:xfrm>
            <a:off x="6350514" y="2919465"/>
            <a:ext cx="268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학년선택 드랍 다운 버튼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77A615A-243E-438A-8DAA-25D0B018D005}"/>
              </a:ext>
            </a:extLst>
          </p:cNvPr>
          <p:cNvSpPr/>
          <p:nvPr/>
        </p:nvSpPr>
        <p:spPr>
          <a:xfrm>
            <a:off x="3561336" y="2535450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7BA2AFC-DCC4-40B9-958A-8BFE6DC59EBE}"/>
              </a:ext>
            </a:extLst>
          </p:cNvPr>
          <p:cNvSpPr/>
          <p:nvPr/>
        </p:nvSpPr>
        <p:spPr>
          <a:xfrm>
            <a:off x="3561336" y="2953856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506D44A-AEE5-4202-92E6-9283B455E615}"/>
              </a:ext>
            </a:extLst>
          </p:cNvPr>
          <p:cNvSpPr/>
          <p:nvPr/>
        </p:nvSpPr>
        <p:spPr>
          <a:xfrm>
            <a:off x="4465592" y="2847435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48F389E-E939-4456-8F68-68C61F5676FA}"/>
              </a:ext>
            </a:extLst>
          </p:cNvPr>
          <p:cNvSpPr/>
          <p:nvPr/>
        </p:nvSpPr>
        <p:spPr>
          <a:xfrm>
            <a:off x="4559043" y="3267056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FD02494-96D0-4EE3-9A02-CCAA6A090A90}"/>
              </a:ext>
            </a:extLst>
          </p:cNvPr>
          <p:cNvSpPr/>
          <p:nvPr/>
        </p:nvSpPr>
        <p:spPr>
          <a:xfrm>
            <a:off x="5655314" y="3579862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3933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나무, 도로, 실외이(가) 표시된 사진&#10;&#10;자동 생성된 설명">
            <a:extLst>
              <a:ext uri="{FF2B5EF4-FFF2-40B4-BE49-F238E27FC236}">
                <a16:creationId xmlns:a16="http://schemas.microsoft.com/office/drawing/2014/main" id="{E8B38D60-8E5B-4061-995F-29A1D1114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55482"/>
            <a:ext cx="2332355" cy="420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5944F1-F35E-440D-B687-436D0C83D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48" y="-146552"/>
            <a:ext cx="2682999" cy="54366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90B6B3-416C-44D0-BC1A-FA418AF3BA60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42B48-2688-43EE-B42E-C84171859FFB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3FD1E-0C44-4587-8746-97E617C5E20E}"/>
              </a:ext>
            </a:extLst>
          </p:cNvPr>
          <p:cNvSpPr txBox="1"/>
          <p:nvPr/>
        </p:nvSpPr>
        <p:spPr>
          <a:xfrm>
            <a:off x="1117212" y="477132"/>
            <a:ext cx="1519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메인 화면</a:t>
            </a:r>
            <a:r>
              <a:rPr lang="en-US" altLang="ko-KR" sz="2200" dirty="0"/>
              <a:t>2</a:t>
            </a:r>
            <a:endParaRPr lang="ko-KR" altLang="en-US" sz="2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8636304-C320-4BFB-B62E-8E33CA2A4A9F}"/>
              </a:ext>
            </a:extLst>
          </p:cNvPr>
          <p:cNvSpPr/>
          <p:nvPr/>
        </p:nvSpPr>
        <p:spPr>
          <a:xfrm>
            <a:off x="5655314" y="907128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A6654BC-E302-4530-9473-8FE04D01B5FB}"/>
              </a:ext>
            </a:extLst>
          </p:cNvPr>
          <p:cNvSpPr/>
          <p:nvPr/>
        </p:nvSpPr>
        <p:spPr>
          <a:xfrm>
            <a:off x="5664076" y="1855237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58809E-732F-4685-A98C-793E57C7AB8F}"/>
              </a:ext>
            </a:extLst>
          </p:cNvPr>
          <p:cNvSpPr txBox="1"/>
          <p:nvPr/>
        </p:nvSpPr>
        <p:spPr>
          <a:xfrm>
            <a:off x="6355802" y="1059346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학년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4037C8-5B95-4352-B252-74661E459BD4}"/>
              </a:ext>
            </a:extLst>
          </p:cNvPr>
          <p:cNvSpPr txBox="1"/>
          <p:nvPr/>
        </p:nvSpPr>
        <p:spPr>
          <a:xfrm>
            <a:off x="6350514" y="2003804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학년 선택 취소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CEB9939-09F1-4C3D-B6DB-A3ABF4B2FF33}"/>
              </a:ext>
            </a:extLst>
          </p:cNvPr>
          <p:cNvSpPr/>
          <p:nvPr/>
        </p:nvSpPr>
        <p:spPr>
          <a:xfrm>
            <a:off x="3635896" y="3075806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562753-6B75-4EE4-915D-0E2DDA73AFC2}"/>
              </a:ext>
            </a:extLst>
          </p:cNvPr>
          <p:cNvSpPr/>
          <p:nvPr/>
        </p:nvSpPr>
        <p:spPr>
          <a:xfrm>
            <a:off x="4499992" y="2854952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7402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AF233-15A0-4309-8659-2D3FC1219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68" y="391269"/>
            <a:ext cx="2289609" cy="42687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67C45E-ADBE-4986-A8E9-8C4AF847AD8B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A8EC0-EF8F-4273-A33A-157218862EBB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DF64A-F2DB-4C74-B7F7-CAA38B64518B}"/>
              </a:ext>
            </a:extLst>
          </p:cNvPr>
          <p:cNvSpPr txBox="1"/>
          <p:nvPr/>
        </p:nvSpPr>
        <p:spPr>
          <a:xfrm>
            <a:off x="1043608" y="47713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9F1274-F1B4-4BBE-984E-5C7B69A5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844" y="-146552"/>
            <a:ext cx="2682999" cy="54366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11EEF11-3869-4705-AF86-FFBA35BCA497}"/>
              </a:ext>
            </a:extLst>
          </p:cNvPr>
          <p:cNvSpPr/>
          <p:nvPr/>
        </p:nvSpPr>
        <p:spPr>
          <a:xfrm>
            <a:off x="5982925" y="916876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AB4BFA0-4C3B-4EF1-A848-ADF3C6CF8520}"/>
              </a:ext>
            </a:extLst>
          </p:cNvPr>
          <p:cNvSpPr/>
          <p:nvPr/>
        </p:nvSpPr>
        <p:spPr>
          <a:xfrm>
            <a:off x="5997151" y="1714872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2A0B44-A5FB-4CF2-A324-2C2D98BEDF0B}"/>
              </a:ext>
            </a:extLst>
          </p:cNvPr>
          <p:cNvSpPr txBox="1"/>
          <p:nvPr/>
        </p:nvSpPr>
        <p:spPr>
          <a:xfrm>
            <a:off x="6748290" y="976587"/>
            <a:ext cx="219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Face Surface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64EAA-EB3C-444F-8883-1914B8C2E960}"/>
              </a:ext>
            </a:extLst>
          </p:cNvPr>
          <p:cNvSpPr txBox="1"/>
          <p:nvPr/>
        </p:nvSpPr>
        <p:spPr>
          <a:xfrm>
            <a:off x="6745749" y="1872073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Face Surface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342D794-4D51-42D0-9737-9FF20D24BA13}"/>
              </a:ext>
            </a:extLst>
          </p:cNvPr>
          <p:cNvSpPr/>
          <p:nvPr/>
        </p:nvSpPr>
        <p:spPr>
          <a:xfrm>
            <a:off x="6011377" y="2512868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8F71747-E483-4215-9487-EB307CEECB55}"/>
              </a:ext>
            </a:extLst>
          </p:cNvPr>
          <p:cNvSpPr/>
          <p:nvPr/>
        </p:nvSpPr>
        <p:spPr>
          <a:xfrm>
            <a:off x="6025603" y="3310864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90D1E9-3501-47DC-B0E2-A5DD495B04E0}"/>
              </a:ext>
            </a:extLst>
          </p:cNvPr>
          <p:cNvSpPr txBox="1"/>
          <p:nvPr/>
        </p:nvSpPr>
        <p:spPr>
          <a:xfrm>
            <a:off x="6769205" y="2678494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07812C-0236-4E3B-822A-0475291BC878}"/>
              </a:ext>
            </a:extLst>
          </p:cNvPr>
          <p:cNvSpPr txBox="1"/>
          <p:nvPr/>
        </p:nvSpPr>
        <p:spPr>
          <a:xfrm>
            <a:off x="6775354" y="3481647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 </a:t>
            </a:r>
            <a:r>
              <a:rPr lang="ko-KR" altLang="en-US" dirty="0" err="1"/>
              <a:t>키패드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468E88-A928-4357-B74E-54A7EB97C663}"/>
              </a:ext>
            </a:extLst>
          </p:cNvPr>
          <p:cNvSpPr/>
          <p:nvPr/>
        </p:nvSpPr>
        <p:spPr>
          <a:xfrm>
            <a:off x="3392879" y="402789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E3B4DE6-3F0C-4CFF-9F70-998E3A85344F}"/>
              </a:ext>
            </a:extLst>
          </p:cNvPr>
          <p:cNvSpPr/>
          <p:nvPr/>
        </p:nvSpPr>
        <p:spPr>
          <a:xfrm>
            <a:off x="4308285" y="370711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0E956-A83C-4FC2-BD85-CBF33D657F4F}"/>
              </a:ext>
            </a:extLst>
          </p:cNvPr>
          <p:cNvSpPr txBox="1"/>
          <p:nvPr/>
        </p:nvSpPr>
        <p:spPr>
          <a:xfrm>
            <a:off x="301158" y="2251160"/>
            <a:ext cx="4575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*Face Surface : </a:t>
            </a:r>
            <a:r>
              <a:rPr lang="ko-KR" altLang="en-US" sz="1200" dirty="0"/>
              <a:t>얼굴 렌더링 오브젝트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48723C4-4EFC-4114-A32A-33ACDB935790}"/>
              </a:ext>
            </a:extLst>
          </p:cNvPr>
          <p:cNvSpPr/>
          <p:nvPr/>
        </p:nvSpPr>
        <p:spPr>
          <a:xfrm>
            <a:off x="4319594" y="2548717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7F6199-EC64-4C35-8F2F-184412FAB97A}"/>
              </a:ext>
            </a:extLst>
          </p:cNvPr>
          <p:cNvSpPr/>
          <p:nvPr/>
        </p:nvSpPr>
        <p:spPr>
          <a:xfrm>
            <a:off x="3851920" y="3877038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29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AE464-C1A9-4CFD-BC51-37C108D4B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65" y="477132"/>
            <a:ext cx="2301350" cy="41563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C2E491-7C7F-4EE2-B7A9-FC9626CA3F2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C266-5DA7-404A-9C63-9D0D2E68212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03B0-51D5-47C0-ADB5-5996AA10AD61}"/>
              </a:ext>
            </a:extLst>
          </p:cNvPr>
          <p:cNvSpPr txBox="1"/>
          <p:nvPr/>
        </p:nvSpPr>
        <p:spPr>
          <a:xfrm>
            <a:off x="1043608" y="47713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A1614-8A08-404C-8345-5C21DF31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959" y="-146552"/>
            <a:ext cx="2682999" cy="543660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ACF96F8-0B24-4B59-96EB-08F2A47747EF}"/>
              </a:ext>
            </a:extLst>
          </p:cNvPr>
          <p:cNvSpPr/>
          <p:nvPr/>
        </p:nvSpPr>
        <p:spPr>
          <a:xfrm>
            <a:off x="6374471" y="711839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528981-2630-4463-A84D-F6CF6D167A07}"/>
              </a:ext>
            </a:extLst>
          </p:cNvPr>
          <p:cNvSpPr/>
          <p:nvPr/>
        </p:nvSpPr>
        <p:spPr>
          <a:xfrm>
            <a:off x="6388697" y="1509835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D04D3-FE6A-4F2D-AF5A-EDBFD41E0A75}"/>
              </a:ext>
            </a:extLst>
          </p:cNvPr>
          <p:cNvSpPr txBox="1"/>
          <p:nvPr/>
        </p:nvSpPr>
        <p:spPr>
          <a:xfrm>
            <a:off x="7139836" y="771550"/>
            <a:ext cx="219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위치 정보 </a:t>
            </a:r>
            <a:r>
              <a:rPr lang="ko-KR" altLang="en-US" dirty="0" err="1"/>
              <a:t>표시판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699AD-BC4F-481C-8751-963E5CF9E4D3}"/>
              </a:ext>
            </a:extLst>
          </p:cNvPr>
          <p:cNvSpPr txBox="1"/>
          <p:nvPr/>
        </p:nvSpPr>
        <p:spPr>
          <a:xfrm>
            <a:off x="7137295" y="1667036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버튼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031E82-C89E-48D9-9AE1-CB204C625632}"/>
              </a:ext>
            </a:extLst>
          </p:cNvPr>
          <p:cNvSpPr/>
          <p:nvPr/>
        </p:nvSpPr>
        <p:spPr>
          <a:xfrm>
            <a:off x="6402923" y="2307831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F9C33C-76A1-4288-BBA7-B0CA8CFFBD3D}"/>
              </a:ext>
            </a:extLst>
          </p:cNvPr>
          <p:cNvSpPr/>
          <p:nvPr/>
        </p:nvSpPr>
        <p:spPr>
          <a:xfrm>
            <a:off x="6418560" y="3229207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2ECD7-9C57-43E5-B2C4-6DFEC551BCEE}"/>
              </a:ext>
            </a:extLst>
          </p:cNvPr>
          <p:cNvSpPr txBox="1"/>
          <p:nvPr/>
        </p:nvSpPr>
        <p:spPr>
          <a:xfrm>
            <a:off x="7160751" y="2473457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BGM On/Off </a:t>
            </a:r>
            <a:r>
              <a:rPr lang="ko-KR" altLang="en-US" dirty="0"/>
              <a:t>버튼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A4B34-FC76-4D85-9881-47EBB41245E7}"/>
              </a:ext>
            </a:extLst>
          </p:cNvPr>
          <p:cNvSpPr txBox="1"/>
          <p:nvPr/>
        </p:nvSpPr>
        <p:spPr>
          <a:xfrm>
            <a:off x="7166900" y="3276610"/>
            <a:ext cx="219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위치 자세한</a:t>
            </a:r>
            <a:endParaRPr lang="en-US" altLang="ko-KR" dirty="0"/>
          </a:p>
          <a:p>
            <a:r>
              <a:rPr lang="ko-KR" altLang="en-US" dirty="0"/>
              <a:t>정보 탐색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01CB053-B2D9-4BD8-85AA-8027F22FD855}"/>
              </a:ext>
            </a:extLst>
          </p:cNvPr>
          <p:cNvSpPr/>
          <p:nvPr/>
        </p:nvSpPr>
        <p:spPr>
          <a:xfrm>
            <a:off x="4566052" y="3645942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828336-EAA6-403F-B72D-094C646F8E16}"/>
              </a:ext>
            </a:extLst>
          </p:cNvPr>
          <p:cNvSpPr/>
          <p:nvPr/>
        </p:nvSpPr>
        <p:spPr>
          <a:xfrm>
            <a:off x="5031271" y="3673174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D6ED91-3E29-4A2C-B7E4-832298A8AA2D}"/>
              </a:ext>
            </a:extLst>
          </p:cNvPr>
          <p:cNvSpPr/>
          <p:nvPr/>
        </p:nvSpPr>
        <p:spPr>
          <a:xfrm>
            <a:off x="5304104" y="3632755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AA1DFA9-0294-4397-A7EE-7FA8AD6CDD7F}"/>
              </a:ext>
            </a:extLst>
          </p:cNvPr>
          <p:cNvSpPr/>
          <p:nvPr/>
        </p:nvSpPr>
        <p:spPr>
          <a:xfrm>
            <a:off x="5576938" y="3601405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66F798-5219-40B2-9C5E-9A128053CFDB}"/>
              </a:ext>
            </a:extLst>
          </p:cNvPr>
          <p:cNvSpPr/>
          <p:nvPr/>
        </p:nvSpPr>
        <p:spPr>
          <a:xfrm>
            <a:off x="5876304" y="3632755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D91013-1098-481E-928E-E5819EA10B46}"/>
              </a:ext>
            </a:extLst>
          </p:cNvPr>
          <p:cNvSpPr txBox="1"/>
          <p:nvPr/>
        </p:nvSpPr>
        <p:spPr>
          <a:xfrm>
            <a:off x="619789" y="2506215"/>
            <a:ext cx="219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*BGM</a:t>
            </a:r>
            <a:r>
              <a:rPr lang="ko-KR" altLang="en-US" sz="1200" dirty="0"/>
              <a:t>은 교가이다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0DA472D-7DCA-4415-A140-2F0B2AD9241B}"/>
              </a:ext>
            </a:extLst>
          </p:cNvPr>
          <p:cNvSpPr/>
          <p:nvPr/>
        </p:nvSpPr>
        <p:spPr>
          <a:xfrm>
            <a:off x="6424131" y="4094777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1B4C9C-F1E4-490C-8D48-9407A030331F}"/>
              </a:ext>
            </a:extLst>
          </p:cNvPr>
          <p:cNvSpPr txBox="1"/>
          <p:nvPr/>
        </p:nvSpPr>
        <p:spPr>
          <a:xfrm>
            <a:off x="7137295" y="4246995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상호작용 버튼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F36F30-6689-41CD-B51B-8545DE3886D1}"/>
              </a:ext>
            </a:extLst>
          </p:cNvPr>
          <p:cNvSpPr txBox="1"/>
          <p:nvPr/>
        </p:nvSpPr>
        <p:spPr>
          <a:xfrm>
            <a:off x="625672" y="3104426"/>
            <a:ext cx="281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상호작용 버튼은 특정 장소에 도달했을 때 생성된다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968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실내, 바둑판식이(가) 표시된 사진&#10;&#10;자동 생성된 설명">
            <a:extLst>
              <a:ext uri="{FF2B5EF4-FFF2-40B4-BE49-F238E27FC236}">
                <a16:creationId xmlns:a16="http://schemas.microsoft.com/office/drawing/2014/main" id="{D35ADB76-8005-4829-8332-1E5EE641D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55" y="453668"/>
            <a:ext cx="2366352" cy="42063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C2E491-7C7F-4EE2-B7A9-FC9626CA3F2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C266-5DA7-404A-9C63-9D0D2E68212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03B0-51D5-47C0-ADB5-5996AA10AD61}"/>
              </a:ext>
            </a:extLst>
          </p:cNvPr>
          <p:cNvSpPr txBox="1"/>
          <p:nvPr/>
        </p:nvSpPr>
        <p:spPr>
          <a:xfrm>
            <a:off x="1039631" y="330051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2-2</a:t>
            </a:r>
          </a:p>
          <a:p>
            <a:pPr algn="ctr"/>
            <a:r>
              <a:rPr lang="ko-KR" altLang="en-US" dirty="0"/>
              <a:t>설정화면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A1614-8A08-404C-8345-5C21DF31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056" y="-146552"/>
            <a:ext cx="2682999" cy="543660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ACF96F8-0B24-4B59-96EB-08F2A47747EF}"/>
              </a:ext>
            </a:extLst>
          </p:cNvPr>
          <p:cNvSpPr/>
          <p:nvPr/>
        </p:nvSpPr>
        <p:spPr>
          <a:xfrm>
            <a:off x="6374471" y="711839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528981-2630-4463-A84D-F6CF6D167A07}"/>
              </a:ext>
            </a:extLst>
          </p:cNvPr>
          <p:cNvSpPr/>
          <p:nvPr/>
        </p:nvSpPr>
        <p:spPr>
          <a:xfrm>
            <a:off x="6380027" y="1540680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D04D3-FE6A-4F2D-AF5A-EDBFD41E0A75}"/>
              </a:ext>
            </a:extLst>
          </p:cNvPr>
          <p:cNvSpPr txBox="1"/>
          <p:nvPr/>
        </p:nvSpPr>
        <p:spPr>
          <a:xfrm>
            <a:off x="7151895" y="864057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BGM </a:t>
            </a:r>
            <a:r>
              <a:rPr lang="ko-KR" altLang="en-US" dirty="0"/>
              <a:t>음향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699AD-BC4F-481C-8751-963E5CF9E4D3}"/>
              </a:ext>
            </a:extLst>
          </p:cNvPr>
          <p:cNvSpPr txBox="1"/>
          <p:nvPr/>
        </p:nvSpPr>
        <p:spPr>
          <a:xfrm>
            <a:off x="7160577" y="1698752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031E82-C89E-48D9-9AE1-CB204C625632}"/>
              </a:ext>
            </a:extLst>
          </p:cNvPr>
          <p:cNvSpPr/>
          <p:nvPr/>
        </p:nvSpPr>
        <p:spPr>
          <a:xfrm>
            <a:off x="6398248" y="2369521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F9C33C-76A1-4288-BBA7-B0CA8CFFBD3D}"/>
              </a:ext>
            </a:extLst>
          </p:cNvPr>
          <p:cNvSpPr/>
          <p:nvPr/>
        </p:nvSpPr>
        <p:spPr>
          <a:xfrm>
            <a:off x="6411836" y="3192508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2ECD7-9C57-43E5-B2C4-6DFEC551BCEE}"/>
              </a:ext>
            </a:extLst>
          </p:cNvPr>
          <p:cNvSpPr txBox="1"/>
          <p:nvPr/>
        </p:nvSpPr>
        <p:spPr>
          <a:xfrm>
            <a:off x="7160577" y="2521739"/>
            <a:ext cx="219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시작 화면으로</a:t>
            </a:r>
            <a:endParaRPr lang="en-US" altLang="ko-KR" dirty="0"/>
          </a:p>
          <a:p>
            <a:r>
              <a:rPr lang="ko-KR" altLang="en-US" dirty="0"/>
              <a:t>이동함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A4B34-FC76-4D85-9881-47EBB41245E7}"/>
              </a:ext>
            </a:extLst>
          </p:cNvPr>
          <p:cNvSpPr txBox="1"/>
          <p:nvPr/>
        </p:nvSpPr>
        <p:spPr>
          <a:xfrm>
            <a:off x="7175176" y="3344726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app</a:t>
            </a:r>
            <a:r>
              <a:rPr lang="ko-KR" altLang="en-US" dirty="0"/>
              <a:t> 종료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01CB053-B2D9-4BD8-85AA-8027F22FD855}"/>
              </a:ext>
            </a:extLst>
          </p:cNvPr>
          <p:cNvSpPr/>
          <p:nvPr/>
        </p:nvSpPr>
        <p:spPr>
          <a:xfrm>
            <a:off x="4053191" y="2032606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828336-EAA6-403F-B72D-094C646F8E16}"/>
              </a:ext>
            </a:extLst>
          </p:cNvPr>
          <p:cNvSpPr/>
          <p:nvPr/>
        </p:nvSpPr>
        <p:spPr>
          <a:xfrm>
            <a:off x="4053191" y="2316310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D6ED91-3E29-4A2C-B7E4-832298A8AA2D}"/>
              </a:ext>
            </a:extLst>
          </p:cNvPr>
          <p:cNvSpPr/>
          <p:nvPr/>
        </p:nvSpPr>
        <p:spPr>
          <a:xfrm>
            <a:off x="4053191" y="2571750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AA1DFA9-0294-4397-A7EE-7FA8AD6CDD7F}"/>
              </a:ext>
            </a:extLst>
          </p:cNvPr>
          <p:cNvSpPr/>
          <p:nvPr/>
        </p:nvSpPr>
        <p:spPr>
          <a:xfrm>
            <a:off x="4053191" y="2830447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3B3D9-C991-47D6-BDFC-2425CB54386E}"/>
              </a:ext>
            </a:extLst>
          </p:cNvPr>
          <p:cNvSpPr txBox="1"/>
          <p:nvPr/>
        </p:nvSpPr>
        <p:spPr>
          <a:xfrm>
            <a:off x="301158" y="2251160"/>
            <a:ext cx="4575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메뉴패널 </a:t>
            </a:r>
            <a:r>
              <a:rPr lang="en-US" altLang="ko-KR" sz="1200" dirty="0"/>
              <a:t>: </a:t>
            </a:r>
            <a:r>
              <a:rPr lang="ko-KR" altLang="en-US" sz="1200" dirty="0"/>
              <a:t>설정 버튼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활성화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72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, 바둑판식이(가) 표시된 사진&#10;&#10;자동 생성된 설명">
            <a:extLst>
              <a:ext uri="{FF2B5EF4-FFF2-40B4-BE49-F238E27FC236}">
                <a16:creationId xmlns:a16="http://schemas.microsoft.com/office/drawing/2014/main" id="{B7BAC956-2533-4718-85D4-7736709727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8" y="-2327202"/>
            <a:ext cx="2503884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FA6924-4709-473E-A1FD-9A1DF15EF8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530" y="410399"/>
            <a:ext cx="2303559" cy="4260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979631-E37F-49A3-A069-BBBFA52DEE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23" y="450376"/>
            <a:ext cx="2372465" cy="42427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4D2F6F-FDF4-428D-A50C-3057A6B89E7A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4A5CC-6840-4931-B08C-7951A7AFCEA0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2844C-693A-4D85-8E8D-E0302F8FB6C3}"/>
              </a:ext>
            </a:extLst>
          </p:cNvPr>
          <p:cNvSpPr txBox="1"/>
          <p:nvPr/>
        </p:nvSpPr>
        <p:spPr>
          <a:xfrm>
            <a:off x="935596" y="330051"/>
            <a:ext cx="226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2-3</a:t>
            </a:r>
          </a:p>
          <a:p>
            <a:pPr algn="ctr"/>
            <a:r>
              <a:rPr lang="en-US" altLang="ko-KR" dirty="0"/>
              <a:t>BGM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BC3B6-114A-43A5-B7D4-DBD75C957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331" y="-146552"/>
            <a:ext cx="2682999" cy="54366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EA8309-C351-45CC-96E9-C4709BF83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195" y="-146552"/>
            <a:ext cx="2682999" cy="543660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24FB23E-BCFA-4A23-AAA9-E046B5250F59}"/>
              </a:ext>
            </a:extLst>
          </p:cNvPr>
          <p:cNvSpPr/>
          <p:nvPr/>
        </p:nvSpPr>
        <p:spPr>
          <a:xfrm>
            <a:off x="275139" y="1882380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C71A7-0A13-43AD-9F46-3686E90E0906}"/>
              </a:ext>
            </a:extLst>
          </p:cNvPr>
          <p:cNvSpPr txBox="1"/>
          <p:nvPr/>
        </p:nvSpPr>
        <p:spPr>
          <a:xfrm>
            <a:off x="1052563" y="2034598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BGM </a:t>
            </a:r>
            <a:r>
              <a:rPr lang="ko-KR" altLang="en-US" dirty="0"/>
              <a:t>음향 </a:t>
            </a:r>
            <a:r>
              <a:rPr lang="en-US" altLang="ko-KR" dirty="0"/>
              <a:t>On/Off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2E0AB7C-E057-451B-A781-0109B18680B4}"/>
              </a:ext>
            </a:extLst>
          </p:cNvPr>
          <p:cNvSpPr/>
          <p:nvPr/>
        </p:nvSpPr>
        <p:spPr>
          <a:xfrm>
            <a:off x="5064578" y="3579862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FA0E3A-3817-4B5C-8C37-630A5CA398FE}"/>
              </a:ext>
            </a:extLst>
          </p:cNvPr>
          <p:cNvSpPr/>
          <p:nvPr/>
        </p:nvSpPr>
        <p:spPr>
          <a:xfrm>
            <a:off x="7109203" y="1928177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B3F386-64A9-4104-80A6-8315767A0CB9}"/>
              </a:ext>
            </a:extLst>
          </p:cNvPr>
          <p:cNvSpPr/>
          <p:nvPr/>
        </p:nvSpPr>
        <p:spPr>
          <a:xfrm>
            <a:off x="286678" y="2823454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3480B-A41A-437C-976D-AEFEA46CB22F}"/>
              </a:ext>
            </a:extLst>
          </p:cNvPr>
          <p:cNvSpPr txBox="1"/>
          <p:nvPr/>
        </p:nvSpPr>
        <p:spPr>
          <a:xfrm>
            <a:off x="1064102" y="2972866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BGM</a:t>
            </a:r>
            <a:r>
              <a:rPr lang="ko-KR" altLang="en-US" dirty="0"/>
              <a:t> 음향 조절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1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C9FCEB4-E520-47B9-A07C-505C6E7DE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99" y="278929"/>
            <a:ext cx="2351241" cy="4414193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4335D47-6583-48D3-AA56-72947E7D51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901" y="450376"/>
            <a:ext cx="2342203" cy="42427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4D2F6F-FDF4-428D-A50C-3057A6B89E7A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4A5CC-6840-4931-B08C-7951A7AFCEA0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2844C-693A-4D85-8E8D-E0302F8FB6C3}"/>
              </a:ext>
            </a:extLst>
          </p:cNvPr>
          <p:cNvSpPr txBox="1"/>
          <p:nvPr/>
        </p:nvSpPr>
        <p:spPr>
          <a:xfrm>
            <a:off x="935596" y="330051"/>
            <a:ext cx="226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2-4</a:t>
            </a:r>
          </a:p>
          <a:p>
            <a:pPr algn="ctr"/>
            <a:r>
              <a:rPr lang="ko-KR" altLang="en-US" dirty="0"/>
              <a:t>위치 정보 탐색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BC3B6-114A-43A5-B7D4-DBD75C957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53" y="-146553"/>
            <a:ext cx="2682999" cy="54366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EA8309-C351-45CC-96E9-C4709BF83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670" y="-162154"/>
            <a:ext cx="2682999" cy="543660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24FB23E-BCFA-4A23-AAA9-E046B5250F59}"/>
              </a:ext>
            </a:extLst>
          </p:cNvPr>
          <p:cNvSpPr/>
          <p:nvPr/>
        </p:nvSpPr>
        <p:spPr>
          <a:xfrm>
            <a:off x="275139" y="1882380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C71A7-0A13-43AD-9F46-3686E90E0906}"/>
              </a:ext>
            </a:extLst>
          </p:cNvPr>
          <p:cNvSpPr txBox="1"/>
          <p:nvPr/>
        </p:nvSpPr>
        <p:spPr>
          <a:xfrm>
            <a:off x="944172" y="1882380"/>
            <a:ext cx="2197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특정 위치에 도달하면</a:t>
            </a:r>
            <a:r>
              <a:rPr lang="en-US" altLang="ko-KR" sz="1400" dirty="0"/>
              <a:t>, </a:t>
            </a:r>
            <a:r>
              <a:rPr lang="ko-KR" altLang="en-US" sz="1400" dirty="0"/>
              <a:t>위치 정보 탐색 버튼이 활성화됨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관련 정보 사이트</a:t>
            </a:r>
            <a:endParaRPr lang="en-US" altLang="ko-KR" sz="1400" dirty="0"/>
          </a:p>
          <a:p>
            <a:r>
              <a:rPr lang="ko-KR" altLang="en-US" sz="1400" dirty="0" err="1"/>
              <a:t>웹뷰</a:t>
            </a:r>
            <a:r>
              <a:rPr lang="ko-KR" altLang="en-US" sz="1400" dirty="0"/>
              <a:t> 띄움</a:t>
            </a:r>
            <a:r>
              <a:rPr lang="en-US" altLang="ko-KR" sz="1400" dirty="0"/>
              <a:t>.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2E0AB7C-E057-451B-A781-0109B18680B4}"/>
              </a:ext>
            </a:extLst>
          </p:cNvPr>
          <p:cNvSpPr/>
          <p:nvPr/>
        </p:nvSpPr>
        <p:spPr>
          <a:xfrm>
            <a:off x="5064578" y="3579862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024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2903E0-477D-42D6-9E9C-E4A1963AE9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29" y="336747"/>
            <a:ext cx="2273901" cy="4343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70F5EB-EA23-45AB-87D0-C6F5C7E6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094" y="-146552"/>
            <a:ext cx="2682999" cy="54366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84736C-0C9F-4837-A33E-7B5AC61054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44" y="485704"/>
            <a:ext cx="2335380" cy="41944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C2E491-7C7F-4EE2-B7A9-FC9626CA3F2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C266-5DA7-404A-9C63-9D0D2E68212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03B0-51D5-47C0-ADB5-5996AA10AD61}"/>
              </a:ext>
            </a:extLst>
          </p:cNvPr>
          <p:cNvSpPr txBox="1"/>
          <p:nvPr/>
        </p:nvSpPr>
        <p:spPr>
          <a:xfrm>
            <a:off x="912458" y="323244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2-5</a:t>
            </a:r>
          </a:p>
          <a:p>
            <a:pPr algn="ctr"/>
            <a:r>
              <a:rPr lang="ko-KR" altLang="en-US" dirty="0"/>
              <a:t>상호작용 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A1614-8A08-404C-8345-5C21DF31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942" y="-123825"/>
            <a:ext cx="2682999" cy="543660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ACF96F8-0B24-4B59-96EB-08F2A47747EF}"/>
              </a:ext>
            </a:extLst>
          </p:cNvPr>
          <p:cNvSpPr/>
          <p:nvPr/>
        </p:nvSpPr>
        <p:spPr>
          <a:xfrm>
            <a:off x="227576" y="1571031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D04D3-FE6A-4F2D-AF5A-EDBFD41E0A75}"/>
              </a:ext>
            </a:extLst>
          </p:cNvPr>
          <p:cNvSpPr txBox="1"/>
          <p:nvPr/>
        </p:nvSpPr>
        <p:spPr>
          <a:xfrm>
            <a:off x="878812" y="1666895"/>
            <a:ext cx="2781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학정원</a:t>
            </a:r>
            <a:r>
              <a:rPr lang="ko-KR" altLang="en-US" sz="1400" dirty="0"/>
              <a:t> 입구 앞에 서면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상호작용 버튼 활성화</a:t>
            </a:r>
            <a:endParaRPr lang="en-US" altLang="ko-KR" sz="1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01CB053-B2D9-4BD8-85AA-8027F22FD855}"/>
              </a:ext>
            </a:extLst>
          </p:cNvPr>
          <p:cNvSpPr/>
          <p:nvPr/>
        </p:nvSpPr>
        <p:spPr>
          <a:xfrm>
            <a:off x="4141093" y="2488056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48BEC0B-7823-423D-9AEF-F2DEEA703B1A}"/>
              </a:ext>
            </a:extLst>
          </p:cNvPr>
          <p:cNvSpPr/>
          <p:nvPr/>
        </p:nvSpPr>
        <p:spPr>
          <a:xfrm>
            <a:off x="5422318" y="3672061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E29279-7063-4024-97DA-B67DC0557237}"/>
              </a:ext>
            </a:extLst>
          </p:cNvPr>
          <p:cNvSpPr/>
          <p:nvPr/>
        </p:nvSpPr>
        <p:spPr>
          <a:xfrm>
            <a:off x="227576" y="2757636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F6D3A-DE4B-4C00-A96F-745A43C94ABE}"/>
              </a:ext>
            </a:extLst>
          </p:cNvPr>
          <p:cNvSpPr txBox="1"/>
          <p:nvPr/>
        </p:nvSpPr>
        <p:spPr>
          <a:xfrm>
            <a:off x="878812" y="2853500"/>
            <a:ext cx="2781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상호작용 버튼 클릭 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도서관 서비스 </a:t>
            </a:r>
            <a:r>
              <a:rPr lang="ko-KR" altLang="en-US" sz="1400" dirty="0" err="1"/>
              <a:t>웹뷰로</a:t>
            </a:r>
            <a:endParaRPr lang="en-US" altLang="ko-KR" sz="1400" dirty="0"/>
          </a:p>
          <a:p>
            <a:r>
              <a:rPr lang="ko-KR" altLang="en-US" sz="1400" dirty="0"/>
              <a:t>띄움</a:t>
            </a:r>
            <a:r>
              <a:rPr lang="en-US" altLang="ko-KR" sz="14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462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8" y="2928029"/>
            <a:ext cx="9142857" cy="2714286"/>
          </a:xfrm>
          <a:prstGeom prst="rect">
            <a:avLst/>
          </a:prstGeom>
        </p:spPr>
      </p:pic>
      <p:grpSp>
        <p:nvGrpSpPr>
          <p:cNvPr id="5" name="Group 32" hidden="1"/>
          <p:cNvGrpSpPr/>
          <p:nvPr/>
        </p:nvGrpSpPr>
        <p:grpSpPr>
          <a:xfrm>
            <a:off x="1353571" y="948633"/>
            <a:ext cx="6576707" cy="1299082"/>
            <a:chOff x="1897934" y="1264843"/>
            <a:chExt cx="9422455" cy="1732109"/>
          </a:xfrm>
        </p:grpSpPr>
        <p:cxnSp>
          <p:nvCxnSpPr>
            <p:cNvPr id="46" name="Straight Connector 10"/>
            <p:cNvCxnSpPr>
              <a:stCxn id="42" idx="0"/>
            </p:cNvCxnSpPr>
            <p:nvPr/>
          </p:nvCxnSpPr>
          <p:spPr>
            <a:xfrm flipH="1">
              <a:off x="5002215" y="1264843"/>
              <a:ext cx="984142" cy="873235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3"/>
            <p:cNvCxnSpPr/>
            <p:nvPr/>
          </p:nvCxnSpPr>
          <p:spPr>
            <a:xfrm>
              <a:off x="1897934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8"/>
            <p:cNvCxnSpPr/>
            <p:nvPr/>
          </p:nvCxnSpPr>
          <p:spPr>
            <a:xfrm flipH="1">
              <a:off x="2940929" y="1943975"/>
              <a:ext cx="1046634" cy="1052977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3"/>
            <p:cNvCxnSpPr/>
            <p:nvPr/>
          </p:nvCxnSpPr>
          <p:spPr>
            <a:xfrm>
              <a:off x="3992369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4"/>
            <p:cNvCxnSpPr/>
            <p:nvPr/>
          </p:nvCxnSpPr>
          <p:spPr>
            <a:xfrm flipH="1">
              <a:off x="5035364" y="1943975"/>
              <a:ext cx="1046634" cy="1052977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25"/>
            <p:cNvCxnSpPr/>
            <p:nvPr/>
          </p:nvCxnSpPr>
          <p:spPr>
            <a:xfrm>
              <a:off x="6086804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26"/>
            <p:cNvCxnSpPr/>
            <p:nvPr/>
          </p:nvCxnSpPr>
          <p:spPr>
            <a:xfrm flipH="1">
              <a:off x="7129799" y="1943975"/>
              <a:ext cx="1046634" cy="1052977"/>
            </a:xfrm>
            <a:prstGeom prst="line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27"/>
            <p:cNvCxnSpPr/>
            <p:nvPr/>
          </p:nvCxnSpPr>
          <p:spPr>
            <a:xfrm>
              <a:off x="8181239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28"/>
            <p:cNvCxnSpPr/>
            <p:nvPr/>
          </p:nvCxnSpPr>
          <p:spPr>
            <a:xfrm flipH="1">
              <a:off x="9224234" y="1943975"/>
              <a:ext cx="1046634" cy="1052977"/>
            </a:xfrm>
            <a:prstGeom prst="line">
              <a:avLst/>
            </a:prstGeom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29"/>
            <p:cNvCxnSpPr/>
            <p:nvPr/>
          </p:nvCxnSpPr>
          <p:spPr>
            <a:xfrm>
              <a:off x="10275674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椭圆 57"/>
          <p:cNvSpPr/>
          <p:nvPr/>
        </p:nvSpPr>
        <p:spPr>
          <a:xfrm>
            <a:off x="1875063" y="2066625"/>
            <a:ext cx="860660" cy="86066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HK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470979" y="2067369"/>
            <a:ext cx="860660" cy="86066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MH_Others_1"/>
          <p:cNvGrpSpPr/>
          <p:nvPr>
            <p:custDataLst>
              <p:tags r:id="rId2"/>
            </p:custDataLst>
          </p:nvPr>
        </p:nvGrpSpPr>
        <p:grpSpPr>
          <a:xfrm>
            <a:off x="3323391" y="281945"/>
            <a:ext cx="2637065" cy="1119188"/>
            <a:chOff x="918708" y="507434"/>
            <a:chExt cx="3516086" cy="1492250"/>
          </a:xfrm>
        </p:grpSpPr>
        <p:sp>
          <p:nvSpPr>
            <p:cNvPr id="61" name="MH_Others_10"/>
            <p:cNvSpPr txBox="1"/>
            <p:nvPr/>
          </p:nvSpPr>
          <p:spPr>
            <a:xfrm>
              <a:off x="918708" y="507434"/>
              <a:ext cx="3516086" cy="1492250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en-US" altLang="zh-CN" sz="1035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4950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MH_Others_12"/>
            <p:cNvSpPr/>
            <p:nvPr/>
          </p:nvSpPr>
          <p:spPr>
            <a:xfrm>
              <a:off x="2038541" y="1421452"/>
              <a:ext cx="2189424" cy="461665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r>
                <a:rPr lang="en-US" altLang="zh-CN" sz="24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ONTENTS</a:t>
              </a:r>
              <a:endParaRPr lang="zh-CN" altLang="en-US" sz="18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8" name="椭圆 87"/>
          <p:cNvSpPr/>
          <p:nvPr/>
        </p:nvSpPr>
        <p:spPr>
          <a:xfrm>
            <a:off x="3673021" y="2057696"/>
            <a:ext cx="860660" cy="86066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HK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537950" y="3141314"/>
            <a:ext cx="159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소개</a:t>
            </a:r>
            <a:endParaRPr lang="zh-HK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295009" y="3143803"/>
            <a:ext cx="159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서비스 구성도</a:t>
            </a:r>
            <a:endParaRPr lang="zh-HK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58">
            <a:extLst>
              <a:ext uri="{FF2B5EF4-FFF2-40B4-BE49-F238E27FC236}">
                <a16:creationId xmlns:a16="http://schemas.microsoft.com/office/drawing/2014/main" id="{F812CDA5-9715-425E-B3DB-181C869FA07E}"/>
              </a:ext>
            </a:extLst>
          </p:cNvPr>
          <p:cNvSpPr/>
          <p:nvPr/>
        </p:nvSpPr>
        <p:spPr>
          <a:xfrm>
            <a:off x="7268937" y="2057696"/>
            <a:ext cx="860660" cy="86066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7" name="文本框 89">
            <a:extLst>
              <a:ext uri="{FF2B5EF4-FFF2-40B4-BE49-F238E27FC236}">
                <a16:creationId xmlns:a16="http://schemas.microsoft.com/office/drawing/2014/main" id="{2F2002AF-9D74-4BF0-A1C2-743F4FA6C006}"/>
              </a:ext>
            </a:extLst>
          </p:cNvPr>
          <p:cNvSpPr txBox="1"/>
          <p:nvPr/>
        </p:nvSpPr>
        <p:spPr>
          <a:xfrm>
            <a:off x="5052068" y="3141314"/>
            <a:ext cx="159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주요기능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소개</a:t>
            </a:r>
            <a:endParaRPr lang="zh-HK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89">
            <a:extLst>
              <a:ext uri="{FF2B5EF4-FFF2-40B4-BE49-F238E27FC236}">
                <a16:creationId xmlns:a16="http://schemas.microsoft.com/office/drawing/2014/main" id="{B18A3F28-1951-4CE7-B5CD-8E97FAB6F5F3}"/>
              </a:ext>
            </a:extLst>
          </p:cNvPr>
          <p:cNvSpPr txBox="1"/>
          <p:nvPr/>
        </p:nvSpPr>
        <p:spPr>
          <a:xfrm>
            <a:off x="6901658" y="3141314"/>
            <a:ext cx="159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실행 화면</a:t>
            </a:r>
            <a:endParaRPr lang="zh-HK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915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045CFE-D843-4391-950E-6584517F325D}"/>
              </a:ext>
            </a:extLst>
          </p:cNvPr>
          <p:cNvSpPr txBox="1"/>
          <p:nvPr/>
        </p:nvSpPr>
        <p:spPr>
          <a:xfrm>
            <a:off x="5445240" y="37086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엘리베이터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501172-23C7-453D-B557-0DE40531DF26}"/>
              </a:ext>
            </a:extLst>
          </p:cNvPr>
          <p:cNvGrpSpPr/>
          <p:nvPr/>
        </p:nvGrpSpPr>
        <p:grpSpPr>
          <a:xfrm>
            <a:off x="3273252" y="520054"/>
            <a:ext cx="2520280" cy="4799872"/>
            <a:chOff x="741397" y="321722"/>
            <a:chExt cx="2520280" cy="479987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6807E3C-A1D0-4A43-BBB1-244C076567C4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256" y="863754"/>
              <a:ext cx="2148084" cy="36853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38CE256-5F32-45D5-99B5-99C374724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97" y="321722"/>
              <a:ext cx="2520280" cy="479987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1650A00-5743-4CD9-9F92-0B6012FC672F}"/>
              </a:ext>
            </a:extLst>
          </p:cNvPr>
          <p:cNvGrpSpPr/>
          <p:nvPr/>
        </p:nvGrpSpPr>
        <p:grpSpPr>
          <a:xfrm>
            <a:off x="6616824" y="520054"/>
            <a:ext cx="2520280" cy="4799872"/>
            <a:chOff x="5508104" y="48414"/>
            <a:chExt cx="2520280" cy="479987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F395CB0-C908-417F-BA73-6A8C4D7D3C8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944" y="581814"/>
              <a:ext cx="2167136" cy="370062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5417CE5-DED5-447C-B6A2-0FD6C895E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8104" y="48414"/>
              <a:ext cx="2520280" cy="4799872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C2E491-7C7F-4EE2-B7A9-FC9626CA3F2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C266-5DA7-404A-9C63-9D0D2E68212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03B0-51D5-47C0-ADB5-5996AA10AD61}"/>
              </a:ext>
            </a:extLst>
          </p:cNvPr>
          <p:cNvSpPr txBox="1"/>
          <p:nvPr/>
        </p:nvSpPr>
        <p:spPr>
          <a:xfrm>
            <a:off x="912458" y="323244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2-5</a:t>
            </a:r>
          </a:p>
          <a:p>
            <a:pPr algn="ctr"/>
            <a:r>
              <a:rPr lang="ko-KR" altLang="en-US" dirty="0"/>
              <a:t>상호작용 기능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ACF96F8-0B24-4B59-96EB-08F2A47747EF}"/>
              </a:ext>
            </a:extLst>
          </p:cNvPr>
          <p:cNvSpPr/>
          <p:nvPr/>
        </p:nvSpPr>
        <p:spPr>
          <a:xfrm>
            <a:off x="149306" y="1524208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D04D3-FE6A-4F2D-AF5A-EDBFD41E0A75}"/>
              </a:ext>
            </a:extLst>
          </p:cNvPr>
          <p:cNvSpPr txBox="1"/>
          <p:nvPr/>
        </p:nvSpPr>
        <p:spPr>
          <a:xfrm>
            <a:off x="815528" y="1602328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엘리베이터 </a:t>
            </a:r>
            <a:r>
              <a:rPr lang="en-US" altLang="ko-KR" sz="1400" dirty="0"/>
              <a:t>1&amp;2</a:t>
            </a:r>
            <a:r>
              <a:rPr lang="ko-KR" altLang="en-US" sz="1400" dirty="0"/>
              <a:t>층 입구 </a:t>
            </a:r>
            <a:endParaRPr lang="en-US" altLang="ko-KR" sz="1400" dirty="0"/>
          </a:p>
          <a:p>
            <a:r>
              <a:rPr lang="ko-KR" altLang="en-US" sz="1400" dirty="0"/>
              <a:t>도달</a:t>
            </a:r>
            <a:r>
              <a:rPr lang="en-US" altLang="ko-KR" sz="1400" dirty="0"/>
              <a:t> </a:t>
            </a:r>
            <a:r>
              <a:rPr lang="ko-KR" altLang="en-US" sz="1400" dirty="0"/>
              <a:t>시</a:t>
            </a:r>
            <a:r>
              <a:rPr lang="en-US" altLang="ko-KR" sz="1400" dirty="0"/>
              <a:t>, </a:t>
            </a:r>
            <a:r>
              <a:rPr lang="ko-KR" altLang="en-US" sz="1400" dirty="0"/>
              <a:t>상호작용 버튼활성화</a:t>
            </a:r>
            <a:endParaRPr lang="en-US" altLang="ko-KR" sz="1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01CB053-B2D9-4BD8-85AA-8027F22FD855}"/>
              </a:ext>
            </a:extLst>
          </p:cNvPr>
          <p:cNvSpPr/>
          <p:nvPr/>
        </p:nvSpPr>
        <p:spPr>
          <a:xfrm>
            <a:off x="4572000" y="2640658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48BEC0B-7823-423D-9AEF-F2DEEA703B1A}"/>
              </a:ext>
            </a:extLst>
          </p:cNvPr>
          <p:cNvSpPr/>
          <p:nvPr/>
        </p:nvSpPr>
        <p:spPr>
          <a:xfrm>
            <a:off x="7651826" y="2879132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E29279-7063-4024-97DA-B67DC0557237}"/>
              </a:ext>
            </a:extLst>
          </p:cNvPr>
          <p:cNvSpPr/>
          <p:nvPr/>
        </p:nvSpPr>
        <p:spPr>
          <a:xfrm>
            <a:off x="157027" y="2773035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F6D3A-DE4B-4C00-A96F-745A43C94ABE}"/>
              </a:ext>
            </a:extLst>
          </p:cNvPr>
          <p:cNvSpPr txBox="1"/>
          <p:nvPr/>
        </p:nvSpPr>
        <p:spPr>
          <a:xfrm>
            <a:off x="836197" y="2853500"/>
            <a:ext cx="2781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상호작용 버튼 클릭 시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1</a:t>
            </a:r>
            <a:r>
              <a:rPr lang="ko-KR" altLang="en-US" sz="1400" dirty="0"/>
              <a:t>층 </a:t>
            </a:r>
            <a:r>
              <a:rPr lang="en-US" altLang="ko-KR" sz="1400" dirty="0"/>
              <a:t>-&gt; 2</a:t>
            </a:r>
            <a:r>
              <a:rPr lang="ko-KR" altLang="en-US" sz="1400" dirty="0"/>
              <a:t>층</a:t>
            </a:r>
            <a:r>
              <a:rPr lang="en-US" altLang="ko-KR" sz="1400" dirty="0"/>
              <a:t>, 2</a:t>
            </a:r>
            <a:r>
              <a:rPr lang="ko-KR" altLang="en-US" sz="1400" dirty="0"/>
              <a:t>층 </a:t>
            </a:r>
            <a:r>
              <a:rPr lang="en-US" altLang="ko-KR" sz="1400" dirty="0"/>
              <a:t>-&gt; 1</a:t>
            </a:r>
            <a:r>
              <a:rPr lang="ko-KR" altLang="en-US" sz="1400" dirty="0"/>
              <a:t>층으로</a:t>
            </a:r>
            <a:endParaRPr lang="en-US" altLang="ko-KR" sz="1400" dirty="0"/>
          </a:p>
          <a:p>
            <a:r>
              <a:rPr lang="ko-KR" altLang="en-US" sz="1400" dirty="0"/>
              <a:t>캐릭터 이동</a:t>
            </a:r>
            <a:r>
              <a:rPr lang="en-US" altLang="ko-KR" sz="1400" dirty="0"/>
              <a:t>.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9681F74-C450-4D7D-89A9-5D94DC5FC7A4}"/>
              </a:ext>
            </a:extLst>
          </p:cNvPr>
          <p:cNvSpPr/>
          <p:nvPr/>
        </p:nvSpPr>
        <p:spPr>
          <a:xfrm>
            <a:off x="5192834" y="3816191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56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357332-D8F1-4018-99B0-8AF7374DF5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694" y="451517"/>
            <a:ext cx="2328474" cy="42084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C2E491-7C7F-4EE2-B7A9-FC9626CA3F2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C266-5DA7-404A-9C63-9D0D2E68212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03B0-51D5-47C0-ADB5-5996AA10AD61}"/>
              </a:ext>
            </a:extLst>
          </p:cNvPr>
          <p:cNvSpPr txBox="1"/>
          <p:nvPr/>
        </p:nvSpPr>
        <p:spPr>
          <a:xfrm>
            <a:off x="1065043" y="323244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3</a:t>
            </a:r>
          </a:p>
          <a:p>
            <a:pPr algn="ctr"/>
            <a:r>
              <a:rPr lang="ko-KR" altLang="en-US" dirty="0"/>
              <a:t>채팅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A1614-8A08-404C-8345-5C21DF31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339" y="-146552"/>
            <a:ext cx="2682999" cy="543660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ACF96F8-0B24-4B59-96EB-08F2A47747EF}"/>
              </a:ext>
            </a:extLst>
          </p:cNvPr>
          <p:cNvSpPr/>
          <p:nvPr/>
        </p:nvSpPr>
        <p:spPr>
          <a:xfrm>
            <a:off x="6374471" y="711839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528981-2630-4463-A84D-F6CF6D167A07}"/>
              </a:ext>
            </a:extLst>
          </p:cNvPr>
          <p:cNvSpPr/>
          <p:nvPr/>
        </p:nvSpPr>
        <p:spPr>
          <a:xfrm>
            <a:off x="6380027" y="1540680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D04D3-FE6A-4F2D-AF5A-EDBFD41E0A75}"/>
              </a:ext>
            </a:extLst>
          </p:cNvPr>
          <p:cNvSpPr txBox="1"/>
          <p:nvPr/>
        </p:nvSpPr>
        <p:spPr>
          <a:xfrm>
            <a:off x="7151895" y="864057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채팅창</a:t>
            </a:r>
            <a:r>
              <a:rPr lang="ko-KR" altLang="en-US" dirty="0"/>
              <a:t> 숨기기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699AD-BC4F-481C-8751-963E5CF9E4D3}"/>
              </a:ext>
            </a:extLst>
          </p:cNvPr>
          <p:cNvSpPr txBox="1"/>
          <p:nvPr/>
        </p:nvSpPr>
        <p:spPr>
          <a:xfrm>
            <a:off x="7160577" y="1698752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 </a:t>
            </a:r>
            <a:r>
              <a:rPr lang="ko-KR" altLang="en-US" dirty="0" err="1"/>
              <a:t>입력창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031E82-C89E-48D9-9AE1-CB204C625632}"/>
              </a:ext>
            </a:extLst>
          </p:cNvPr>
          <p:cNvSpPr/>
          <p:nvPr/>
        </p:nvSpPr>
        <p:spPr>
          <a:xfrm>
            <a:off x="6398248" y="2369521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F9C33C-76A1-4288-BBA7-B0CA8CFFBD3D}"/>
              </a:ext>
            </a:extLst>
          </p:cNvPr>
          <p:cNvSpPr/>
          <p:nvPr/>
        </p:nvSpPr>
        <p:spPr>
          <a:xfrm>
            <a:off x="6411836" y="3192508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2ECD7-9C57-43E5-B2C4-6DFEC551BCEE}"/>
              </a:ext>
            </a:extLst>
          </p:cNvPr>
          <p:cNvSpPr txBox="1"/>
          <p:nvPr/>
        </p:nvSpPr>
        <p:spPr>
          <a:xfrm>
            <a:off x="7160577" y="2521739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채팅창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A4B34-FC76-4D85-9881-47EBB41245E7}"/>
              </a:ext>
            </a:extLst>
          </p:cNvPr>
          <p:cNvSpPr txBox="1"/>
          <p:nvPr/>
        </p:nvSpPr>
        <p:spPr>
          <a:xfrm>
            <a:off x="7160577" y="3344726"/>
            <a:ext cx="219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말풍선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01CB053-B2D9-4BD8-85AA-8027F22FD855}"/>
              </a:ext>
            </a:extLst>
          </p:cNvPr>
          <p:cNvSpPr/>
          <p:nvPr/>
        </p:nvSpPr>
        <p:spPr>
          <a:xfrm>
            <a:off x="4319594" y="4447141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828336-EAA6-403F-B72D-094C646F8E16}"/>
              </a:ext>
            </a:extLst>
          </p:cNvPr>
          <p:cNvSpPr/>
          <p:nvPr/>
        </p:nvSpPr>
        <p:spPr>
          <a:xfrm>
            <a:off x="5363109" y="4509906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0D6ED91-3E29-4A2C-B7E4-832298A8AA2D}"/>
              </a:ext>
            </a:extLst>
          </p:cNvPr>
          <p:cNvSpPr/>
          <p:nvPr/>
        </p:nvSpPr>
        <p:spPr>
          <a:xfrm>
            <a:off x="4775635" y="3988356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3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AA1DFA9-0294-4397-A7EE-7FA8AD6CDD7F}"/>
              </a:ext>
            </a:extLst>
          </p:cNvPr>
          <p:cNvSpPr/>
          <p:nvPr/>
        </p:nvSpPr>
        <p:spPr>
          <a:xfrm>
            <a:off x="4860032" y="1929947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30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339EA9C-5AC5-46F8-AAD3-454308FF5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28" y="386291"/>
            <a:ext cx="2301817" cy="42708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C2E491-7C7F-4EE2-B7A9-FC9626CA3F2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C266-5DA7-404A-9C63-9D0D2E68212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03B0-51D5-47C0-ADB5-5996AA10AD61}"/>
              </a:ext>
            </a:extLst>
          </p:cNvPr>
          <p:cNvSpPr txBox="1"/>
          <p:nvPr/>
        </p:nvSpPr>
        <p:spPr>
          <a:xfrm>
            <a:off x="1040737" y="324907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4-1</a:t>
            </a:r>
          </a:p>
          <a:p>
            <a:pPr algn="ctr"/>
            <a:r>
              <a:rPr lang="ko-KR" altLang="en-US" b="1" dirty="0"/>
              <a:t>그룹참여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A1614-8A08-404C-8345-5C21DF31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700" y="-146552"/>
            <a:ext cx="2682999" cy="543660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ACF96F8-0B24-4B59-96EB-08F2A47747EF}"/>
              </a:ext>
            </a:extLst>
          </p:cNvPr>
          <p:cNvSpPr/>
          <p:nvPr/>
        </p:nvSpPr>
        <p:spPr>
          <a:xfrm>
            <a:off x="5866471" y="711839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528981-2630-4463-A84D-F6CF6D167A07}"/>
              </a:ext>
            </a:extLst>
          </p:cNvPr>
          <p:cNvSpPr/>
          <p:nvPr/>
        </p:nvSpPr>
        <p:spPr>
          <a:xfrm>
            <a:off x="5872027" y="1540680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D04D3-FE6A-4F2D-AF5A-EDBFD41E0A75}"/>
              </a:ext>
            </a:extLst>
          </p:cNvPr>
          <p:cNvSpPr txBox="1"/>
          <p:nvPr/>
        </p:nvSpPr>
        <p:spPr>
          <a:xfrm>
            <a:off x="6539021" y="757714"/>
            <a:ext cx="2781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그룹을 맺고 싶은 캐릭터의 근처로 가면 </a:t>
            </a:r>
            <a:r>
              <a:rPr lang="en-US" altLang="ko-KR" sz="1400" dirty="0"/>
              <a:t>Invite </a:t>
            </a:r>
            <a:r>
              <a:rPr lang="ko-KR" altLang="en-US" sz="1400" dirty="0"/>
              <a:t>버튼이 활성화됨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699AD-BC4F-481C-8751-963E5CF9E4D3}"/>
              </a:ext>
            </a:extLst>
          </p:cNvPr>
          <p:cNvSpPr txBox="1"/>
          <p:nvPr/>
        </p:nvSpPr>
        <p:spPr>
          <a:xfrm>
            <a:off x="6562455" y="1673034"/>
            <a:ext cx="251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초대클릭 시</a:t>
            </a:r>
            <a:r>
              <a:rPr lang="en-US" altLang="ko-KR" dirty="0"/>
              <a:t>, </a:t>
            </a:r>
            <a:r>
              <a:rPr lang="ko-KR" altLang="en-US" dirty="0"/>
              <a:t>상대에게 요청을 보냄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01CB053-B2D9-4BD8-85AA-8027F22FD855}"/>
              </a:ext>
            </a:extLst>
          </p:cNvPr>
          <p:cNvSpPr/>
          <p:nvPr/>
        </p:nvSpPr>
        <p:spPr>
          <a:xfrm>
            <a:off x="4459912" y="2186715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5828336-EAA6-403F-B72D-094C646F8E16}"/>
              </a:ext>
            </a:extLst>
          </p:cNvPr>
          <p:cNvSpPr/>
          <p:nvPr/>
        </p:nvSpPr>
        <p:spPr>
          <a:xfrm>
            <a:off x="5016444" y="1059464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998216-82EC-44BF-9474-C7CF2989CF1E}"/>
              </a:ext>
            </a:extLst>
          </p:cNvPr>
          <p:cNvSpPr txBox="1"/>
          <p:nvPr/>
        </p:nvSpPr>
        <p:spPr>
          <a:xfrm>
            <a:off x="362882" y="1418203"/>
            <a:ext cx="68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그룹 요청 </a:t>
            </a:r>
            <a:endParaRPr lang="en-US" altLang="ko-KR" sz="1800" dirty="0"/>
          </a:p>
          <a:p>
            <a:r>
              <a:rPr lang="ko-KR" altLang="en-US" dirty="0"/>
              <a:t>송신</a:t>
            </a:r>
            <a:r>
              <a:rPr lang="ko-KR" altLang="en-US" sz="1800" dirty="0"/>
              <a:t>자 시점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257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AD7AB65-7DDD-4DF3-B38A-A037F0F8C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37" y="458082"/>
            <a:ext cx="2366353" cy="42075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C2E491-7C7F-4EE2-B7A9-FC9626CA3F2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C266-5DA7-404A-9C63-9D0D2E68212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03B0-51D5-47C0-ADB5-5996AA10AD61}"/>
              </a:ext>
            </a:extLst>
          </p:cNvPr>
          <p:cNvSpPr txBox="1"/>
          <p:nvPr/>
        </p:nvSpPr>
        <p:spPr>
          <a:xfrm>
            <a:off x="1043608" y="47713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4-2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A1614-8A08-404C-8345-5C21DF31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53" y="-146552"/>
            <a:ext cx="2682999" cy="543660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ACF96F8-0B24-4B59-96EB-08F2A47747EF}"/>
              </a:ext>
            </a:extLst>
          </p:cNvPr>
          <p:cNvSpPr/>
          <p:nvPr/>
        </p:nvSpPr>
        <p:spPr>
          <a:xfrm>
            <a:off x="5866471" y="711839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D04D3-FE6A-4F2D-AF5A-EDBFD41E0A75}"/>
              </a:ext>
            </a:extLst>
          </p:cNvPr>
          <p:cNvSpPr txBox="1"/>
          <p:nvPr/>
        </p:nvSpPr>
        <p:spPr>
          <a:xfrm>
            <a:off x="6539021" y="757714"/>
            <a:ext cx="2781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상대에게 요청을 받으면 </a:t>
            </a:r>
            <a:r>
              <a:rPr lang="en-US" altLang="ko-KR" sz="1400" dirty="0"/>
              <a:t>Join </a:t>
            </a:r>
            <a:r>
              <a:rPr lang="ko-KR" altLang="en-US" sz="1400" dirty="0"/>
              <a:t>버튼이 활성화 및 </a:t>
            </a:r>
            <a:endParaRPr lang="en-US" altLang="ko-KR" sz="1400" dirty="0"/>
          </a:p>
          <a:p>
            <a:r>
              <a:rPr lang="en-US" altLang="ko-KR" sz="1400" dirty="0"/>
              <a:t>Join </a:t>
            </a:r>
            <a:r>
              <a:rPr lang="ko-KR" altLang="en-US" sz="1400" dirty="0"/>
              <a:t>버튼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그룹 참여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01CB053-B2D9-4BD8-85AA-8027F22FD855}"/>
              </a:ext>
            </a:extLst>
          </p:cNvPr>
          <p:cNvSpPr/>
          <p:nvPr/>
        </p:nvSpPr>
        <p:spPr>
          <a:xfrm>
            <a:off x="5135055" y="1434259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E8330-F4E2-41FB-8596-5EA916A2C3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125" y="134655"/>
            <a:ext cx="2503884" cy="514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998216-82EC-44BF-9474-C7CF2989CF1E}"/>
              </a:ext>
            </a:extLst>
          </p:cNvPr>
          <p:cNvSpPr txBox="1"/>
          <p:nvPr/>
        </p:nvSpPr>
        <p:spPr>
          <a:xfrm>
            <a:off x="362882" y="1418203"/>
            <a:ext cx="2882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그룹 요청 </a:t>
            </a:r>
            <a:endParaRPr lang="en-US" altLang="ko-KR" sz="1800" dirty="0"/>
          </a:p>
          <a:p>
            <a:r>
              <a:rPr lang="ko-KR" altLang="en-US" sz="1800" dirty="0"/>
              <a:t>수신자 시점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577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FE8330-F4E2-41FB-8596-5EA916A2C3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33" y="458842"/>
            <a:ext cx="2341244" cy="42011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C2E491-7C7F-4EE2-B7A9-FC9626CA3F2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C266-5DA7-404A-9C63-9D0D2E68212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B03B0-51D5-47C0-ADB5-5996AA10AD61}"/>
              </a:ext>
            </a:extLst>
          </p:cNvPr>
          <p:cNvSpPr txBox="1"/>
          <p:nvPr/>
        </p:nvSpPr>
        <p:spPr>
          <a:xfrm>
            <a:off x="1043608" y="47713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기능소개</a:t>
            </a:r>
            <a:r>
              <a:rPr lang="en-US" altLang="ko-KR" dirty="0"/>
              <a:t>4-3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A1614-8A08-404C-8345-5C21DF31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169" y="-146552"/>
            <a:ext cx="2682999" cy="543660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ACF96F8-0B24-4B59-96EB-08F2A47747EF}"/>
              </a:ext>
            </a:extLst>
          </p:cNvPr>
          <p:cNvSpPr/>
          <p:nvPr/>
        </p:nvSpPr>
        <p:spPr>
          <a:xfrm>
            <a:off x="6084168" y="726683"/>
            <a:ext cx="666222" cy="67376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D04D3-FE6A-4F2D-AF5A-EDBFD41E0A75}"/>
              </a:ext>
            </a:extLst>
          </p:cNvPr>
          <p:cNvSpPr txBox="1"/>
          <p:nvPr/>
        </p:nvSpPr>
        <p:spPr>
          <a:xfrm>
            <a:off x="6738681" y="726683"/>
            <a:ext cx="2781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그룹 참여 시</a:t>
            </a:r>
            <a:r>
              <a:rPr lang="en-US" altLang="ko-KR" sz="1400" dirty="0"/>
              <a:t>, Leave </a:t>
            </a:r>
            <a:r>
              <a:rPr lang="ko-KR" altLang="en-US" sz="1400" dirty="0"/>
              <a:t>버튼 활성화가</a:t>
            </a:r>
            <a:r>
              <a:rPr lang="en-US" altLang="ko-KR" sz="1400" dirty="0"/>
              <a:t> </a:t>
            </a:r>
            <a:r>
              <a:rPr lang="ko-KR" altLang="en-US" sz="1400" dirty="0"/>
              <a:t>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그룹에서 탈퇴 됨</a:t>
            </a:r>
            <a:r>
              <a:rPr lang="en-US" altLang="ko-KR" sz="1400" dirty="0"/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01CB053-B2D9-4BD8-85AA-8027F22FD855}"/>
              </a:ext>
            </a:extLst>
          </p:cNvPr>
          <p:cNvSpPr/>
          <p:nvPr/>
        </p:nvSpPr>
        <p:spPr>
          <a:xfrm>
            <a:off x="5260436" y="1347614"/>
            <a:ext cx="252406" cy="21284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998216-82EC-44BF-9474-C7CF2989CF1E}"/>
              </a:ext>
            </a:extLst>
          </p:cNvPr>
          <p:cNvSpPr txBox="1"/>
          <p:nvPr/>
        </p:nvSpPr>
        <p:spPr>
          <a:xfrm>
            <a:off x="265814" y="1588232"/>
            <a:ext cx="2882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그룹 참여자 시점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480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97D2F-0ECF-489A-B894-D45B26D73EAA}"/>
              </a:ext>
            </a:extLst>
          </p:cNvPr>
          <p:cNvGrpSpPr/>
          <p:nvPr/>
        </p:nvGrpSpPr>
        <p:grpSpPr>
          <a:xfrm>
            <a:off x="416201" y="390416"/>
            <a:ext cx="2520280" cy="4799872"/>
            <a:chOff x="92585" y="251917"/>
            <a:chExt cx="2520280" cy="47998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880F4B-88FD-45C9-9053-D95FFF591618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86" y="781573"/>
              <a:ext cx="2172842" cy="36977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00EA635-0933-4564-8CD4-E1AB70D0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85" y="251917"/>
              <a:ext cx="2520280" cy="479987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ACA666-59A0-409D-9F8F-8EFBCEDCA5F2}"/>
              </a:ext>
            </a:extLst>
          </p:cNvPr>
          <p:cNvGrpSpPr/>
          <p:nvPr/>
        </p:nvGrpSpPr>
        <p:grpSpPr>
          <a:xfrm>
            <a:off x="3339778" y="390416"/>
            <a:ext cx="2520280" cy="4799872"/>
            <a:chOff x="3206645" y="55200"/>
            <a:chExt cx="2520280" cy="47998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AEAE39-37DD-440B-866B-E427BEFE6DA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676" y="594360"/>
              <a:ext cx="2182784" cy="368808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E385933-933B-49A6-AC7C-D981B142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6645" y="55200"/>
              <a:ext cx="2520280" cy="479987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B64E21-BA2B-4358-B312-665607F251CB}"/>
              </a:ext>
            </a:extLst>
          </p:cNvPr>
          <p:cNvGrpSpPr/>
          <p:nvPr/>
        </p:nvGrpSpPr>
        <p:grpSpPr>
          <a:xfrm>
            <a:off x="6207519" y="368398"/>
            <a:ext cx="2520280" cy="4799872"/>
            <a:chOff x="6228184" y="38464"/>
            <a:chExt cx="2520280" cy="4799872"/>
          </a:xfrm>
        </p:grpSpPr>
        <p:pic>
          <p:nvPicPr>
            <p:cNvPr id="8" name="그림 7" descr="지도이(가) 표시된 사진&#10;&#10;자동 생성된 설명">
              <a:extLst>
                <a:ext uri="{FF2B5EF4-FFF2-40B4-BE49-F238E27FC236}">
                  <a16:creationId xmlns:a16="http://schemas.microsoft.com/office/drawing/2014/main" id="{BE55A870-9A1E-4C9A-A5C4-9D32AC226187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88" y="571163"/>
              <a:ext cx="2160672" cy="368841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9CF3453-498B-43B5-8369-69B2E811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184" y="38464"/>
              <a:ext cx="2520280" cy="4799872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C38DE8-FA8C-46CF-99B2-CA498F3BC517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C8FD4-5B43-42CE-8F06-94AB37D3E9C6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DE1381-E839-4D98-AF9F-9AF226F80006}"/>
              </a:ext>
            </a:extLst>
          </p:cNvPr>
          <p:cNvSpPr txBox="1"/>
          <p:nvPr/>
        </p:nvSpPr>
        <p:spPr>
          <a:xfrm>
            <a:off x="428260" y="67251"/>
            <a:ext cx="263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b="1" dirty="0"/>
              <a:t>학술정보원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10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4587762-FD93-4426-B549-D2B6F8583074}"/>
              </a:ext>
            </a:extLst>
          </p:cNvPr>
          <p:cNvGrpSpPr>
            <a:grpSpLocks noChangeAspect="1"/>
          </p:cNvGrpSpPr>
          <p:nvPr/>
        </p:nvGrpSpPr>
        <p:grpSpPr>
          <a:xfrm>
            <a:off x="2051720" y="333985"/>
            <a:ext cx="2520280" cy="4799872"/>
            <a:chOff x="2627784" y="1"/>
            <a:chExt cx="2538350" cy="51434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874E77-4B1B-4052-AEE3-7F0D7F4E92DF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614" y="565031"/>
              <a:ext cx="2209585" cy="397493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7CE98F-EF6B-48DC-A9A6-78E3112A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7784" y="1"/>
              <a:ext cx="2538350" cy="514349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223B01-14B5-41AE-A361-380A655B455F}"/>
              </a:ext>
            </a:extLst>
          </p:cNvPr>
          <p:cNvGrpSpPr>
            <a:grpSpLocks noChangeAspect="1"/>
          </p:cNvGrpSpPr>
          <p:nvPr/>
        </p:nvGrpSpPr>
        <p:grpSpPr>
          <a:xfrm>
            <a:off x="5004048" y="378801"/>
            <a:ext cx="2368768" cy="4742259"/>
            <a:chOff x="5539142" y="51470"/>
            <a:chExt cx="2538350" cy="51434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791A0D-0123-4728-BA61-2A92F76D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8" y="632092"/>
              <a:ext cx="2223958" cy="39475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E320DD4-D900-409A-B69B-EADF8F14B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9142" y="51470"/>
              <a:ext cx="2538350" cy="514349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825D5B-BF15-488E-9968-6C2FAD8EFCC0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DE1F6-E70B-41F5-BFC2-A4625DDC5E45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9B7DB-C26E-4694-9817-C9A7C3A82D6D}"/>
              </a:ext>
            </a:extLst>
          </p:cNvPr>
          <p:cNvSpPr txBox="1"/>
          <p:nvPr/>
        </p:nvSpPr>
        <p:spPr>
          <a:xfrm>
            <a:off x="428260" y="67251"/>
            <a:ext cx="263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b="1" dirty="0"/>
              <a:t>학생회관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192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0C38AC-964E-4839-8B3B-5059367E32F6}"/>
              </a:ext>
            </a:extLst>
          </p:cNvPr>
          <p:cNvGrpSpPr/>
          <p:nvPr/>
        </p:nvGrpSpPr>
        <p:grpSpPr>
          <a:xfrm>
            <a:off x="395536" y="293600"/>
            <a:ext cx="2520280" cy="4799872"/>
            <a:chOff x="652933" y="260401"/>
            <a:chExt cx="2520280" cy="4799872"/>
          </a:xfrm>
        </p:grpSpPr>
        <p:pic>
          <p:nvPicPr>
            <p:cNvPr id="11" name="그림 10" descr="지도이(가) 표시된 사진&#10;&#10;자동 생성된 설명">
              <a:extLst>
                <a:ext uri="{FF2B5EF4-FFF2-40B4-BE49-F238E27FC236}">
                  <a16:creationId xmlns:a16="http://schemas.microsoft.com/office/drawing/2014/main" id="{76175753-D436-4BFA-9E8E-789B985652E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745" y="795294"/>
              <a:ext cx="2162546" cy="369357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EB2320C-03C2-43A9-88A0-A0C93B597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933" y="260401"/>
              <a:ext cx="2520280" cy="479987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BFCDCF-947D-4552-96EE-9A9547C57A0F}"/>
              </a:ext>
            </a:extLst>
          </p:cNvPr>
          <p:cNvGrpSpPr/>
          <p:nvPr/>
        </p:nvGrpSpPr>
        <p:grpSpPr>
          <a:xfrm>
            <a:off x="3311860" y="301994"/>
            <a:ext cx="2520280" cy="4799872"/>
            <a:chOff x="4067944" y="260401"/>
            <a:chExt cx="2520280" cy="4799872"/>
          </a:xfrm>
        </p:grpSpPr>
        <p:pic>
          <p:nvPicPr>
            <p:cNvPr id="3" name="그림 2" descr="지도이(가) 표시된 사진&#10;&#10;자동 생성된 설명">
              <a:extLst>
                <a:ext uri="{FF2B5EF4-FFF2-40B4-BE49-F238E27FC236}">
                  <a16:creationId xmlns:a16="http://schemas.microsoft.com/office/drawing/2014/main" id="{457CC25E-97F9-4DCA-A2CC-436A16BC6DD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388" y="801548"/>
              <a:ext cx="2161048" cy="369425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37B9F1-0DEE-4514-9904-86D719D85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944" y="260401"/>
              <a:ext cx="2520280" cy="479987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1C1A58C-D582-44C7-A1E8-CBFD7F7C4C55}"/>
              </a:ext>
            </a:extLst>
          </p:cNvPr>
          <p:cNvGrpSpPr/>
          <p:nvPr/>
        </p:nvGrpSpPr>
        <p:grpSpPr>
          <a:xfrm>
            <a:off x="6038584" y="301994"/>
            <a:ext cx="2520280" cy="4799872"/>
            <a:chOff x="5816829" y="21750"/>
            <a:chExt cx="2520280" cy="47998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F9EA49-B792-4E16-B46F-6C20BC13140C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06" y="564249"/>
              <a:ext cx="2172785" cy="368909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E87E7A7-67BC-41A3-A5E6-56D5A388B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6829" y="21750"/>
              <a:ext cx="2520280" cy="479987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3FE5FA-699F-4CC1-82B8-C77F54DD0FDA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3002E2-9B7D-454C-B830-1FAC10B2A3D1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31742C-65B3-4936-B5F1-5D98B166E25D}"/>
              </a:ext>
            </a:extLst>
          </p:cNvPr>
          <p:cNvSpPr txBox="1"/>
          <p:nvPr/>
        </p:nvSpPr>
        <p:spPr>
          <a:xfrm>
            <a:off x="490854" y="50028"/>
            <a:ext cx="22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기숙사</a:t>
            </a:r>
            <a:r>
              <a:rPr lang="en-US" altLang="ko-KR" b="1" dirty="0"/>
              <a:t>(1)</a:t>
            </a:r>
            <a:endParaRPr lang="ko-KR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5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CA2E585-7D16-45D9-BE00-1AEADEA9B0D4}"/>
              </a:ext>
            </a:extLst>
          </p:cNvPr>
          <p:cNvGrpSpPr/>
          <p:nvPr/>
        </p:nvGrpSpPr>
        <p:grpSpPr>
          <a:xfrm>
            <a:off x="1864337" y="264653"/>
            <a:ext cx="2520280" cy="4799872"/>
            <a:chOff x="741397" y="321722"/>
            <a:chExt cx="2520280" cy="4799872"/>
          </a:xfrm>
        </p:grpSpPr>
        <p:pic>
          <p:nvPicPr>
            <p:cNvPr id="5" name="그림 4" descr="지도이(가) 표시된 사진&#10;&#10;자동 생성된 설명">
              <a:extLst>
                <a:ext uri="{FF2B5EF4-FFF2-40B4-BE49-F238E27FC236}">
                  <a16:creationId xmlns:a16="http://schemas.microsoft.com/office/drawing/2014/main" id="{3C0A2CCF-7F62-45A6-ABB6-E1E16F74199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499" y="853440"/>
              <a:ext cx="2164081" cy="36804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2B492B-47C9-4600-AD6F-E1F27FB4E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97" y="321722"/>
              <a:ext cx="2520280" cy="479987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FAEDFD-079A-4B77-BFD7-9E504C992A08}"/>
              </a:ext>
            </a:extLst>
          </p:cNvPr>
          <p:cNvGrpSpPr/>
          <p:nvPr/>
        </p:nvGrpSpPr>
        <p:grpSpPr>
          <a:xfrm>
            <a:off x="5364088" y="236665"/>
            <a:ext cx="2520280" cy="4799872"/>
            <a:chOff x="5817058" y="171814"/>
            <a:chExt cx="2520280" cy="47998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9DF314D-AB2D-4452-9AD9-6A84BB4FC7F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840" y="717445"/>
              <a:ext cx="2147800" cy="366405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62BB19-517F-4C3D-9330-7339C324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7058" y="171814"/>
              <a:ext cx="2520280" cy="479987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F06195-312F-46EA-87B7-C6639B41483B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D61AE-F237-4B86-8D2D-E78920A8CFA7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C8796-1E13-4623-B9A4-9C14DC9B9BEA}"/>
              </a:ext>
            </a:extLst>
          </p:cNvPr>
          <p:cNvSpPr txBox="1"/>
          <p:nvPr/>
        </p:nvSpPr>
        <p:spPr>
          <a:xfrm>
            <a:off x="490854" y="50028"/>
            <a:ext cx="22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기숙사</a:t>
            </a:r>
            <a:r>
              <a:rPr lang="en-US" altLang="ko-KR" b="1" dirty="0"/>
              <a:t>(2)</a:t>
            </a:r>
            <a:endParaRPr lang="ko-KR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7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5D3A87-B02C-4B45-9E1F-1ECF3D6A4D44}"/>
              </a:ext>
            </a:extLst>
          </p:cNvPr>
          <p:cNvGrpSpPr/>
          <p:nvPr/>
        </p:nvGrpSpPr>
        <p:grpSpPr>
          <a:xfrm>
            <a:off x="1667022" y="358194"/>
            <a:ext cx="2520280" cy="4799872"/>
            <a:chOff x="1513205" y="267494"/>
            <a:chExt cx="2520280" cy="47998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579D3C-0DE2-4091-B208-ADA693A8A1C7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024" y="807178"/>
              <a:ext cx="2165176" cy="36810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598356-7019-48C2-ACA7-0BDA9879C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3205" y="267494"/>
              <a:ext cx="2520280" cy="479987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6877E80-5919-4C42-9D91-43E05CB7622A}"/>
              </a:ext>
            </a:extLst>
          </p:cNvPr>
          <p:cNvGrpSpPr/>
          <p:nvPr/>
        </p:nvGrpSpPr>
        <p:grpSpPr>
          <a:xfrm>
            <a:off x="5076056" y="358194"/>
            <a:ext cx="2520280" cy="4799872"/>
            <a:chOff x="5220072" y="171814"/>
            <a:chExt cx="2520280" cy="479987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55A35B-99F9-4EE8-97AA-1FB6111D5599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853" y="708118"/>
              <a:ext cx="2183147" cy="368862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F32570-6498-4FAF-A737-AD833ACFD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0072" y="171814"/>
              <a:ext cx="2520280" cy="4799872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A09BDE-1269-49CA-9325-E1A202E9CDCF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1FE7B-7B96-4EEF-BDAB-8048FA185B61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83C006-4D98-4BB7-917B-149A98DD4CAC}"/>
              </a:ext>
            </a:extLst>
          </p:cNvPr>
          <p:cNvSpPr txBox="1"/>
          <p:nvPr/>
        </p:nvSpPr>
        <p:spPr>
          <a:xfrm>
            <a:off x="490854" y="50028"/>
            <a:ext cx="300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제</a:t>
            </a:r>
            <a:r>
              <a:rPr lang="en-US" altLang="ko-KR" b="1" dirty="0"/>
              <a:t>1 </a:t>
            </a:r>
            <a:r>
              <a:rPr lang="ko-KR" altLang="en-US" b="1" dirty="0"/>
              <a:t>과학기술대학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098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54028" y="936059"/>
            <a:ext cx="1435948" cy="228376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013" kern="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11572" y="2077940"/>
            <a:ext cx="3120857" cy="5294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200" kern="0" spc="15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3011572" y="2111840"/>
            <a:ext cx="31208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프로젝트 소개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19373" y="1085361"/>
            <a:ext cx="955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one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401B4FF-982D-4CD6-8FCA-49E3FEDCCFD2}"/>
              </a:ext>
            </a:extLst>
          </p:cNvPr>
          <p:cNvSpPr txBox="1"/>
          <p:nvPr/>
        </p:nvSpPr>
        <p:spPr>
          <a:xfrm>
            <a:off x="7164288" y="30806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호익플라자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BE9806-88C9-45D9-BF30-0D1A90898C20}"/>
              </a:ext>
            </a:extLst>
          </p:cNvPr>
          <p:cNvGrpSpPr/>
          <p:nvPr/>
        </p:nvGrpSpPr>
        <p:grpSpPr>
          <a:xfrm>
            <a:off x="380515" y="523583"/>
            <a:ext cx="2520280" cy="4799872"/>
            <a:chOff x="888979" y="361287"/>
            <a:chExt cx="2520280" cy="47998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50C3BB-036C-4E48-8F91-09558C34C61A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843558"/>
              <a:ext cx="2232248" cy="376218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3F5187-86AB-4B60-812C-63699FC22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979" y="361287"/>
              <a:ext cx="2520280" cy="479987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7CF74E-0D46-49FC-846F-4A2607AC6F2F}"/>
              </a:ext>
            </a:extLst>
          </p:cNvPr>
          <p:cNvGrpSpPr/>
          <p:nvPr/>
        </p:nvGrpSpPr>
        <p:grpSpPr>
          <a:xfrm>
            <a:off x="3348115" y="546312"/>
            <a:ext cx="2520280" cy="4799872"/>
            <a:chOff x="3779912" y="298905"/>
            <a:chExt cx="2520280" cy="4799872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8DB8B4E1-22F2-4F8B-99A4-1EAB11F6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658" y="821249"/>
              <a:ext cx="2168818" cy="372387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E4C85A5-B50A-436A-9FAF-1330BFA90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298905"/>
              <a:ext cx="2520280" cy="479987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9AF468-E92C-487F-A74B-826D0F4AEF28}"/>
              </a:ext>
            </a:extLst>
          </p:cNvPr>
          <p:cNvGrpSpPr/>
          <p:nvPr/>
        </p:nvGrpSpPr>
        <p:grpSpPr>
          <a:xfrm>
            <a:off x="6321642" y="523583"/>
            <a:ext cx="2520280" cy="4799872"/>
            <a:chOff x="6389944" y="259340"/>
            <a:chExt cx="2520280" cy="47998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3661A8-366B-4620-8721-D756F6282824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396" y="789070"/>
              <a:ext cx="2165256" cy="369758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ED7DF9-7938-4B35-9C18-C69CF2DD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9944" y="259340"/>
              <a:ext cx="2520280" cy="4799872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4A1DB3-2415-4D0A-97BD-F1E620F21D02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8AF1CD-35A9-4555-8538-E63385D3DF68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E808C4-F77A-4FDA-BFF9-64C14A529DDA}"/>
              </a:ext>
            </a:extLst>
          </p:cNvPr>
          <p:cNvSpPr txBox="1"/>
          <p:nvPr/>
        </p:nvSpPr>
        <p:spPr>
          <a:xfrm>
            <a:off x="490854" y="50028"/>
            <a:ext cx="47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제</a:t>
            </a:r>
            <a:r>
              <a:rPr lang="en-US" altLang="ko-KR" b="1" dirty="0"/>
              <a:t>2 </a:t>
            </a:r>
            <a:r>
              <a:rPr lang="ko-KR" altLang="en-US" b="1" dirty="0"/>
              <a:t>과학기술대학 </a:t>
            </a:r>
            <a:r>
              <a:rPr lang="en-US" altLang="ko-KR" b="1" dirty="0"/>
              <a:t>&amp; </a:t>
            </a:r>
            <a:r>
              <a:rPr lang="ko-KR" altLang="en-US" b="1" dirty="0"/>
              <a:t>호익플라자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477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A4E6FD-F01C-4F60-9A77-B582E432B494}"/>
              </a:ext>
            </a:extLst>
          </p:cNvPr>
          <p:cNvGrpSpPr/>
          <p:nvPr/>
        </p:nvGrpSpPr>
        <p:grpSpPr>
          <a:xfrm>
            <a:off x="4798925" y="513289"/>
            <a:ext cx="2520280" cy="4799872"/>
            <a:chOff x="741397" y="321722"/>
            <a:chExt cx="2520280" cy="47998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E5C2443-7051-4B17-BF72-3FC9893F036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48" y="826026"/>
              <a:ext cx="2158712" cy="37231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E827162-1D8E-4BC7-97A3-331625B4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97" y="321722"/>
              <a:ext cx="2520280" cy="479987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D697F88-9090-4CEF-A0DF-A771466F2E3C}"/>
              </a:ext>
            </a:extLst>
          </p:cNvPr>
          <p:cNvGrpSpPr/>
          <p:nvPr/>
        </p:nvGrpSpPr>
        <p:grpSpPr>
          <a:xfrm>
            <a:off x="1848434" y="528916"/>
            <a:ext cx="2520280" cy="4799872"/>
            <a:chOff x="5741507" y="171814"/>
            <a:chExt cx="2520280" cy="47998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F2E54-BB12-4FBB-A260-4F8CC6B0814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761" y="715154"/>
              <a:ext cx="2188919" cy="367396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2A1FCFD-78A8-4C32-806A-49EBC242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507" y="171814"/>
              <a:ext cx="2520280" cy="479987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855D7B-198C-4340-9BEB-5F03B5107A40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678BC-FFDF-4277-A0DA-06127425AF2D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9973CC-A181-44FD-AD98-041F115FC51D}"/>
              </a:ext>
            </a:extLst>
          </p:cNvPr>
          <p:cNvSpPr txBox="1"/>
          <p:nvPr/>
        </p:nvSpPr>
        <p:spPr>
          <a:xfrm>
            <a:off x="490854" y="50028"/>
            <a:ext cx="47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농심 국제관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69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B64CEB9-83DA-408D-BE89-6BDD8A4F4C42}"/>
              </a:ext>
            </a:extLst>
          </p:cNvPr>
          <p:cNvGrpSpPr/>
          <p:nvPr/>
        </p:nvGrpSpPr>
        <p:grpSpPr>
          <a:xfrm>
            <a:off x="3419872" y="195486"/>
            <a:ext cx="2520280" cy="5133302"/>
            <a:chOff x="4314095" y="483518"/>
            <a:chExt cx="2520280" cy="4799872"/>
          </a:xfrm>
        </p:grpSpPr>
        <p:pic>
          <p:nvPicPr>
            <p:cNvPr id="3" name="그림 2" descr="지도이(가) 표시된 사진&#10;&#10;자동 생성된 설명">
              <a:extLst>
                <a:ext uri="{FF2B5EF4-FFF2-40B4-BE49-F238E27FC236}">
                  <a16:creationId xmlns:a16="http://schemas.microsoft.com/office/drawing/2014/main" id="{EE8E1310-03FF-4E1B-BEA7-498CAADA17F2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398" y="1006242"/>
              <a:ext cx="2158722" cy="369529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B2445F-44FE-4A9E-BA08-FE75508B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4095" y="483518"/>
              <a:ext cx="2520280" cy="4799872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C41A1A-9CA3-461B-AB6C-5C113A5C3C88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1A601-BFA9-47B5-9444-6A0D1CFC70EB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464AC-398E-4D1A-BE12-148A09F86A17}"/>
              </a:ext>
            </a:extLst>
          </p:cNvPr>
          <p:cNvSpPr txBox="1"/>
          <p:nvPr/>
        </p:nvSpPr>
        <p:spPr>
          <a:xfrm>
            <a:off x="490854" y="50028"/>
            <a:ext cx="47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중앙광장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17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267EA5-F0E7-4273-AF3D-154437CFBD67}"/>
              </a:ext>
            </a:extLst>
          </p:cNvPr>
          <p:cNvSpPr txBox="1"/>
          <p:nvPr/>
        </p:nvSpPr>
        <p:spPr>
          <a:xfrm>
            <a:off x="6065745" y="3833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문화융합관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EB9003-D5CE-40FD-AF47-45CE33107699}"/>
              </a:ext>
            </a:extLst>
          </p:cNvPr>
          <p:cNvGrpSpPr/>
          <p:nvPr/>
        </p:nvGrpSpPr>
        <p:grpSpPr>
          <a:xfrm>
            <a:off x="1763688" y="528916"/>
            <a:ext cx="2520280" cy="4799872"/>
            <a:chOff x="741397" y="321722"/>
            <a:chExt cx="2520280" cy="47998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7669EE2-A4C5-454A-B63D-95D42DCC31CF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336" y="864522"/>
              <a:ext cx="2168624" cy="368461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62A70E7-7093-4492-8E4D-EB9093617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97" y="321722"/>
              <a:ext cx="2520280" cy="479987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02334F-E033-4EFB-A72C-C36D8890CC58}"/>
              </a:ext>
            </a:extLst>
          </p:cNvPr>
          <p:cNvGrpSpPr/>
          <p:nvPr/>
        </p:nvGrpSpPr>
        <p:grpSpPr>
          <a:xfrm>
            <a:off x="5256801" y="528916"/>
            <a:ext cx="2520280" cy="4799872"/>
            <a:chOff x="5252902" y="411510"/>
            <a:chExt cx="2520280" cy="47998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31E129-4C83-4F36-AD48-06B938B4FBB3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00" y="951374"/>
              <a:ext cx="2162200" cy="36815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BBA5D7A-1A3F-40B1-B092-2B9A0192E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902" y="411510"/>
              <a:ext cx="2520280" cy="4799872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99321E-8357-4586-BA38-B78C3926B404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64F81-8D5A-4500-B35E-0C42FBB37314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3128E-BE79-48E0-A9BD-944402E04E17}"/>
              </a:ext>
            </a:extLst>
          </p:cNvPr>
          <p:cNvSpPr txBox="1"/>
          <p:nvPr/>
        </p:nvSpPr>
        <p:spPr>
          <a:xfrm>
            <a:off x="490854" y="50028"/>
            <a:ext cx="47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공공정책관 </a:t>
            </a:r>
            <a:r>
              <a:rPr lang="en-US" altLang="ko-KR" b="1" dirty="0"/>
              <a:t>&amp; </a:t>
            </a:r>
            <a:r>
              <a:rPr lang="ko-KR" altLang="en-US" b="1" dirty="0"/>
              <a:t>문화융합관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479DE-2828-4458-A484-DC795F287609}"/>
              </a:ext>
            </a:extLst>
          </p:cNvPr>
          <p:cNvSpPr txBox="1"/>
          <p:nvPr/>
        </p:nvSpPr>
        <p:spPr>
          <a:xfrm>
            <a:off x="1043047" y="185167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공공정책관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7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47413C-1E87-4E40-AA80-81F6537FBF29}"/>
              </a:ext>
            </a:extLst>
          </p:cNvPr>
          <p:cNvSpPr txBox="1"/>
          <p:nvPr/>
        </p:nvSpPr>
        <p:spPr>
          <a:xfrm>
            <a:off x="1543135" y="91647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약학대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9FB30-0B98-4BF8-B676-C164F338F7D5}"/>
              </a:ext>
            </a:extLst>
          </p:cNvPr>
          <p:cNvSpPr txBox="1"/>
          <p:nvPr/>
        </p:nvSpPr>
        <p:spPr>
          <a:xfrm>
            <a:off x="5906127" y="37728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산학협력관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C6EC77-5A28-458A-A38B-DD8DCEDBCD2D}"/>
              </a:ext>
            </a:extLst>
          </p:cNvPr>
          <p:cNvGrpSpPr/>
          <p:nvPr/>
        </p:nvGrpSpPr>
        <p:grpSpPr>
          <a:xfrm>
            <a:off x="2195736" y="528916"/>
            <a:ext cx="2520280" cy="4799872"/>
            <a:chOff x="1603865" y="398271"/>
            <a:chExt cx="2520280" cy="47998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7976472-0178-4DA9-AFCB-18F8F7FC953C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950" y="924331"/>
              <a:ext cx="2190689" cy="36781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C1A7DDB-90B3-4BD8-BD7B-6515F22A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3865" y="398271"/>
              <a:ext cx="2520280" cy="479987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8B7C13-D687-4046-A72D-FAFF15A9CA89}"/>
              </a:ext>
            </a:extLst>
          </p:cNvPr>
          <p:cNvGrpSpPr/>
          <p:nvPr/>
        </p:nvGrpSpPr>
        <p:grpSpPr>
          <a:xfrm>
            <a:off x="5094726" y="528916"/>
            <a:ext cx="2520280" cy="4799872"/>
            <a:chOff x="4722951" y="171814"/>
            <a:chExt cx="2520280" cy="47998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B5266D-F10B-4E38-8037-2D2276C8FF52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972" y="699543"/>
              <a:ext cx="2180868" cy="36819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D79E551-2456-40D6-B84E-9AEE9793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2951" y="171814"/>
              <a:ext cx="2520280" cy="4799872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C775-FC92-464B-A658-F56546E4D393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4D4FCD-9D24-4C6C-AEF8-0890B2F7E1F8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BEE5F0-89A9-48C0-AAA6-4C84519F87C4}"/>
              </a:ext>
            </a:extLst>
          </p:cNvPr>
          <p:cNvSpPr txBox="1"/>
          <p:nvPr/>
        </p:nvSpPr>
        <p:spPr>
          <a:xfrm>
            <a:off x="490854" y="50028"/>
            <a:ext cx="47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약학대학 </a:t>
            </a:r>
            <a:r>
              <a:rPr lang="en-US" altLang="ko-KR" b="1" dirty="0"/>
              <a:t>&amp; </a:t>
            </a:r>
            <a:r>
              <a:rPr lang="ko-KR" altLang="en-US" b="1" dirty="0"/>
              <a:t>산학협력관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39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34899D-2ED4-4793-93DD-318267B25DAE}"/>
              </a:ext>
            </a:extLst>
          </p:cNvPr>
          <p:cNvGrpSpPr/>
          <p:nvPr/>
        </p:nvGrpSpPr>
        <p:grpSpPr>
          <a:xfrm>
            <a:off x="335183" y="545287"/>
            <a:ext cx="2520280" cy="4799872"/>
            <a:chOff x="995950" y="308222"/>
            <a:chExt cx="2520280" cy="47998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E5F679-8FEF-49AE-A6CA-1536D3026F41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092" y="833274"/>
              <a:ext cx="2158327" cy="367776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EF99B8-CF43-4C07-9C8B-809642621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950" y="308222"/>
              <a:ext cx="2520280" cy="479987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2D0914-ADD3-42BA-8EB4-AADEB0CBB5D8}"/>
              </a:ext>
            </a:extLst>
          </p:cNvPr>
          <p:cNvGrpSpPr/>
          <p:nvPr/>
        </p:nvGrpSpPr>
        <p:grpSpPr>
          <a:xfrm>
            <a:off x="3281836" y="536506"/>
            <a:ext cx="2520280" cy="4799872"/>
            <a:chOff x="2807804" y="231493"/>
            <a:chExt cx="2520280" cy="47998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1A561AE-1F58-4992-9FF6-1C37463634B8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048" y="772248"/>
              <a:ext cx="2162932" cy="37006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A276B8-0373-4DD4-8F4F-9A73603A3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804" y="231493"/>
              <a:ext cx="2520280" cy="479987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1F4186-229A-4D7A-82BF-D1958CE6B009}"/>
              </a:ext>
            </a:extLst>
          </p:cNvPr>
          <p:cNvGrpSpPr/>
          <p:nvPr/>
        </p:nvGrpSpPr>
        <p:grpSpPr>
          <a:xfrm>
            <a:off x="6228489" y="528916"/>
            <a:ext cx="2520280" cy="4799872"/>
            <a:chOff x="6511689" y="171814"/>
            <a:chExt cx="2520280" cy="479987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BBFE54-A4CD-4255-AD78-A9DC471F2491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672" y="705634"/>
              <a:ext cx="2180868" cy="369110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D331C4-24B4-4223-8E6B-03B67D258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689" y="171814"/>
              <a:ext cx="2520280" cy="4799872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814DB4-0C73-422B-89C3-0E1F0CF01CAB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84611D-EDD6-4800-923F-C4780C7FBDE6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1FE92-59C5-42A8-981D-EB7CE58FD86C}"/>
              </a:ext>
            </a:extLst>
          </p:cNvPr>
          <p:cNvSpPr txBox="1"/>
          <p:nvPr/>
        </p:nvSpPr>
        <p:spPr>
          <a:xfrm>
            <a:off x="490854" y="50028"/>
            <a:ext cx="472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종합운동장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45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ECF40E-F776-4CE8-81ED-95E44E8C3784}"/>
              </a:ext>
            </a:extLst>
          </p:cNvPr>
          <p:cNvSpPr txBox="1"/>
          <p:nvPr/>
        </p:nvSpPr>
        <p:spPr>
          <a:xfrm>
            <a:off x="8209789" y="43677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석영경상관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8392D-EDFF-4F0C-B295-39552C09FDA3}"/>
              </a:ext>
            </a:extLst>
          </p:cNvPr>
          <p:cNvSpPr txBox="1"/>
          <p:nvPr/>
        </p:nvSpPr>
        <p:spPr>
          <a:xfrm>
            <a:off x="2545235" y="50409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문화스포츠관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5A44A-4694-4E14-AE99-CF7D6BCC2998}"/>
              </a:ext>
            </a:extLst>
          </p:cNvPr>
          <p:cNvSpPr txBox="1"/>
          <p:nvPr/>
        </p:nvSpPr>
        <p:spPr>
          <a:xfrm>
            <a:off x="5350992" y="41936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체육과학관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BEC4F2-AE0D-46D6-A10B-1671CA66E3FA}"/>
              </a:ext>
            </a:extLst>
          </p:cNvPr>
          <p:cNvGrpSpPr/>
          <p:nvPr/>
        </p:nvGrpSpPr>
        <p:grpSpPr>
          <a:xfrm>
            <a:off x="693147" y="564818"/>
            <a:ext cx="2520280" cy="4799872"/>
            <a:chOff x="150913" y="0"/>
            <a:chExt cx="2520280" cy="47998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352866F-A096-472C-A7B0-146F4A4DA97D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72" y="528846"/>
              <a:ext cx="2156028" cy="371549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A831553-9A2F-4425-98A8-CE706925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13" y="0"/>
              <a:ext cx="2520280" cy="479987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24FA94-D431-424E-A481-43707A5ADB5B}"/>
              </a:ext>
            </a:extLst>
          </p:cNvPr>
          <p:cNvGrpSpPr/>
          <p:nvPr/>
        </p:nvGrpSpPr>
        <p:grpSpPr>
          <a:xfrm>
            <a:off x="3491880" y="504091"/>
            <a:ext cx="2520280" cy="4799872"/>
            <a:chOff x="3046705" y="351155"/>
            <a:chExt cx="2520280" cy="47998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A306027-9765-4F9C-927C-7FC17A3893D8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6638" y="870625"/>
              <a:ext cx="2186422" cy="369375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C60B312-6D7E-4E66-AB94-F3D675990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705" y="351155"/>
              <a:ext cx="2520280" cy="479987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2A57C6-C338-4CFF-BF0E-65C149AECBDC}"/>
              </a:ext>
            </a:extLst>
          </p:cNvPr>
          <p:cNvGrpSpPr/>
          <p:nvPr/>
        </p:nvGrpSpPr>
        <p:grpSpPr>
          <a:xfrm>
            <a:off x="6476520" y="522744"/>
            <a:ext cx="2520280" cy="4799872"/>
            <a:chOff x="6491638" y="457682"/>
            <a:chExt cx="2520280" cy="47998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336370-2933-45B5-8407-AA0E734A3104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244" y="989132"/>
              <a:ext cx="2146196" cy="369716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E92DF61-887A-47EA-91A1-8AAEBEA8B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1638" y="457682"/>
              <a:ext cx="2520280" cy="4799872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F873B5-D1C5-4D2F-904C-00CDA7BFAE48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DBA3FF-BBC7-4439-8820-64E32EB764D4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D4FFDB-C0C9-4C96-82B6-A26FCC16FBC3}"/>
              </a:ext>
            </a:extLst>
          </p:cNvPr>
          <p:cNvSpPr txBox="1"/>
          <p:nvPr/>
        </p:nvSpPr>
        <p:spPr>
          <a:xfrm>
            <a:off x="490854" y="50028"/>
            <a:ext cx="599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문화스포츠관 </a:t>
            </a:r>
            <a:r>
              <a:rPr lang="en-US" altLang="ko-KR" b="1" dirty="0"/>
              <a:t>&amp; </a:t>
            </a:r>
            <a:r>
              <a:rPr lang="ko-KR" altLang="en-US" b="1" dirty="0"/>
              <a:t>체육과학관 </a:t>
            </a:r>
            <a:r>
              <a:rPr lang="en-US" altLang="ko-KR" b="1" dirty="0"/>
              <a:t>&amp; </a:t>
            </a:r>
            <a:r>
              <a:rPr lang="ko-KR" altLang="en-US" b="1" dirty="0"/>
              <a:t>석영 경상관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69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70D2C-05C9-40CC-BBAA-E56FD95C6A5D}"/>
              </a:ext>
            </a:extLst>
          </p:cNvPr>
          <p:cNvSpPr txBox="1"/>
          <p:nvPr/>
        </p:nvSpPr>
        <p:spPr>
          <a:xfrm>
            <a:off x="6285305" y="290277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산 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4DC184-D7DD-4CB4-9B06-EF9A6B85D194}"/>
              </a:ext>
            </a:extLst>
          </p:cNvPr>
          <p:cNvGrpSpPr/>
          <p:nvPr/>
        </p:nvGrpSpPr>
        <p:grpSpPr>
          <a:xfrm>
            <a:off x="5117333" y="528916"/>
            <a:ext cx="2520280" cy="4799872"/>
            <a:chOff x="741397" y="321722"/>
            <a:chExt cx="2520280" cy="4799872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A8C0BB63-BFDB-40A2-8895-A664448FF44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56" y="850239"/>
              <a:ext cx="2164804" cy="37065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47E758-345E-4C25-ADB7-2CFA7544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97" y="321722"/>
              <a:ext cx="2520280" cy="479987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863C7C-907B-4059-8B69-924899A275F7}"/>
              </a:ext>
            </a:extLst>
          </p:cNvPr>
          <p:cNvGrpSpPr/>
          <p:nvPr/>
        </p:nvGrpSpPr>
        <p:grpSpPr>
          <a:xfrm>
            <a:off x="1944496" y="528916"/>
            <a:ext cx="2520280" cy="4799872"/>
            <a:chOff x="5931954" y="131853"/>
            <a:chExt cx="2520280" cy="47998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74E635B-725C-4851-91BF-504F1C693111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280" y="655723"/>
              <a:ext cx="2160280" cy="370291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CF35622-0272-488A-B4CC-7BB3D9C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1954" y="131853"/>
              <a:ext cx="2520280" cy="4799872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9BB478-8379-47F1-B677-74F9ECF2137A}"/>
              </a:ext>
            </a:extLst>
          </p:cNvPr>
          <p:cNvSpPr/>
          <p:nvPr/>
        </p:nvSpPr>
        <p:spPr>
          <a:xfrm>
            <a:off x="-6203" y="-7594"/>
            <a:ext cx="457477" cy="466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7DBB7-D7CD-43F5-9BEA-4932BC2FEEBF}"/>
              </a:ext>
            </a:extLst>
          </p:cNvPr>
          <p:cNvSpPr txBox="1"/>
          <p:nvPr/>
        </p:nvSpPr>
        <p:spPr>
          <a:xfrm>
            <a:off x="70456" y="-55859"/>
            <a:ext cx="2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DF9A1-5FF4-475D-A462-F713C7501D36}"/>
              </a:ext>
            </a:extLst>
          </p:cNvPr>
          <p:cNvSpPr txBox="1"/>
          <p:nvPr/>
        </p:nvSpPr>
        <p:spPr>
          <a:xfrm>
            <a:off x="490854" y="50028"/>
            <a:ext cx="599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en-US" altLang="ko-KR" b="1" dirty="0"/>
              <a:t>– </a:t>
            </a:r>
            <a:r>
              <a:rPr lang="ko-KR" altLang="en-US" b="1" dirty="0"/>
              <a:t>동문운동장 </a:t>
            </a:r>
            <a:r>
              <a:rPr lang="en-US" altLang="ko-KR" b="1" dirty="0"/>
              <a:t>&amp; </a:t>
            </a:r>
            <a:r>
              <a:rPr lang="ko-KR" altLang="en-US" b="1" dirty="0"/>
              <a:t>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5F33D-34D7-4564-A663-9BB9B7D68546}"/>
              </a:ext>
            </a:extLst>
          </p:cNvPr>
          <p:cNvSpPr txBox="1"/>
          <p:nvPr/>
        </p:nvSpPr>
        <p:spPr>
          <a:xfrm>
            <a:off x="1117920" y="1131590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동문 운동장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1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-10612"/>
          <a:stretch/>
        </p:blipFill>
        <p:spPr>
          <a:xfrm>
            <a:off x="571" y="2715766"/>
            <a:ext cx="9142857" cy="27142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97263" y="1822228"/>
            <a:ext cx="274947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E62C50"/>
                </a:solidFill>
                <a:latin typeface="Hiragino Sans GB W3" panose="020B0300000000000000" pitchFamily="34" charset="-122"/>
                <a:ea typeface="Hiragino Sans GB W3" panose="020B0300000000000000" pitchFamily="34" charset="-122"/>
              </a:rPr>
              <a:t>감사합니다</a:t>
            </a:r>
            <a:endParaRPr lang="zh-CN" altLang="en-US" sz="4000" b="1" dirty="0">
              <a:solidFill>
                <a:srgbClr val="E62C50"/>
              </a:solidFill>
              <a:latin typeface="Hiragino Sans GB W3" panose="020B0300000000000000" pitchFamily="34" charset="-122"/>
              <a:ea typeface="Hiragino Sans GB W3" panose="020B03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7" t="10612" b="-10612"/>
          <a:stretch/>
        </p:blipFill>
        <p:spPr>
          <a:xfrm rot="9938276">
            <a:off x="-160414" y="-1357144"/>
            <a:ext cx="1382693" cy="27142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31348" r="84438" b="2563"/>
          <a:stretch/>
        </p:blipFill>
        <p:spPr>
          <a:xfrm rot="13657645">
            <a:off x="8209488" y="-750517"/>
            <a:ext cx="1382693" cy="17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3FC136-C8C2-4A49-97AE-6328CD95F781}"/>
              </a:ext>
            </a:extLst>
          </p:cNvPr>
          <p:cNvSpPr txBox="1"/>
          <p:nvPr/>
        </p:nvSpPr>
        <p:spPr>
          <a:xfrm>
            <a:off x="755576" y="1059582"/>
            <a:ext cx="6624736" cy="2765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동기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코로나</a:t>
            </a:r>
            <a:r>
              <a:rPr lang="en-US" altLang="ko-KR" sz="1400" dirty="0"/>
              <a:t>19</a:t>
            </a:r>
            <a:r>
              <a:rPr lang="ko-KR" altLang="en-US" sz="1400" dirty="0"/>
              <a:t>의 여파로 비 대면 수업을 듣는 학생들이 많아지면서</a:t>
            </a:r>
            <a:r>
              <a:rPr lang="en-US" altLang="ko-KR" sz="1400" dirty="0"/>
              <a:t>, </a:t>
            </a:r>
            <a:r>
              <a:rPr lang="ko-KR" altLang="en-US" sz="1400" dirty="0"/>
              <a:t>학교에 가보지 못해 캠퍼스라이프를 즐겨보지 못한 학생들 부터 고학년 및 졸업생들에게도 재미와 추억을 줄 수 있는 앱을 만들어보고 싶은 마음에 가상의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메타버스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캠퍼스</a:t>
            </a:r>
            <a:r>
              <a:rPr lang="ko-KR" altLang="en-US" sz="1400" dirty="0"/>
              <a:t>를 기획 개발 하게 되었다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소개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</a:rPr>
              <a:t>‘</a:t>
            </a:r>
            <a:r>
              <a:rPr lang="ko-KR" altLang="en-US" sz="1400" dirty="0">
                <a:solidFill>
                  <a:srgbClr val="C00000"/>
                </a:solidFill>
              </a:rPr>
              <a:t>메타캠퍼스</a:t>
            </a:r>
            <a:r>
              <a:rPr lang="en-US" altLang="ko-KR" sz="1400" dirty="0">
                <a:solidFill>
                  <a:srgbClr val="C00000"/>
                </a:solidFill>
              </a:rPr>
              <a:t>’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는 학생들이 </a:t>
            </a:r>
            <a:r>
              <a:rPr lang="ko-KR" altLang="en-US" sz="1400" dirty="0">
                <a:solidFill>
                  <a:srgbClr val="00B050"/>
                </a:solidFill>
              </a:rPr>
              <a:t>실시간 온라인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으로 가상의 캠퍼스 공간에서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얼굴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을 마주하며 활동할 수 있게 해주는 또 다른 공간의 </a:t>
            </a:r>
            <a:r>
              <a:rPr lang="ko-KR" altLang="en-US" sz="1400" dirty="0">
                <a:solidFill>
                  <a:srgbClr val="E62C50"/>
                </a:solidFill>
              </a:rPr>
              <a:t>고려대학교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캠퍼스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입니다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D338C6-1FE4-4D9C-AED3-A129BCCE64D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47104-942F-4625-8EC9-467910A43C4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2D1CA7-88E0-43D0-AC3A-BFD083294CFE}"/>
              </a:ext>
            </a:extLst>
          </p:cNvPr>
          <p:cNvGrpSpPr/>
          <p:nvPr/>
        </p:nvGrpSpPr>
        <p:grpSpPr>
          <a:xfrm>
            <a:off x="1043608" y="304119"/>
            <a:ext cx="1832553" cy="660429"/>
            <a:chOff x="1188881" y="351819"/>
            <a:chExt cx="1832553" cy="6604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E8005-57AA-4F5B-8E56-98A6EE3E0601}"/>
                </a:ext>
              </a:extLst>
            </p:cNvPr>
            <p:cNvSpPr txBox="1"/>
            <p:nvPr/>
          </p:nvSpPr>
          <p:spPr>
            <a:xfrm>
              <a:off x="1188881" y="351819"/>
              <a:ext cx="1446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프로젝트 동기</a:t>
              </a:r>
              <a:r>
                <a:rPr lang="en-US" altLang="ko-KR" sz="1200" dirty="0"/>
                <a:t>&amp;</a:t>
              </a:r>
              <a:r>
                <a:rPr lang="ko-KR" altLang="en-US" sz="1200" dirty="0"/>
                <a:t>소개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2E438D-21F3-421E-85BD-FE3E7C46F910}"/>
                </a:ext>
              </a:extLst>
            </p:cNvPr>
            <p:cNvSpPr txBox="1"/>
            <p:nvPr/>
          </p:nvSpPr>
          <p:spPr>
            <a:xfrm>
              <a:off x="1188881" y="581361"/>
              <a:ext cx="18325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“</a:t>
              </a:r>
              <a:r>
                <a:rPr lang="ko-KR" altLang="en-US" sz="2200" dirty="0"/>
                <a:t>메타캠퍼스</a:t>
              </a:r>
              <a:r>
                <a:rPr lang="en-US" altLang="ko-KR" sz="2200" dirty="0"/>
                <a:t>”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21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54028" y="936059"/>
            <a:ext cx="1435948" cy="228376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013" kern="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11572" y="2077940"/>
            <a:ext cx="3120857" cy="5294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200" kern="0" spc="15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3011572" y="2111840"/>
            <a:ext cx="31208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서비스 구성도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19373" y="1085361"/>
            <a:ext cx="955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two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2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D338C6-1FE4-4D9C-AED3-A129BCCE64D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47104-942F-4625-8EC9-467910A43C4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2D1CA7-88E0-43D0-AC3A-BFD083294CFE}"/>
              </a:ext>
            </a:extLst>
          </p:cNvPr>
          <p:cNvGrpSpPr/>
          <p:nvPr/>
        </p:nvGrpSpPr>
        <p:grpSpPr>
          <a:xfrm>
            <a:off x="1043608" y="304119"/>
            <a:ext cx="1832553" cy="660429"/>
            <a:chOff x="1188881" y="351819"/>
            <a:chExt cx="1832553" cy="6604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E8005-57AA-4F5B-8E56-98A6EE3E0601}"/>
                </a:ext>
              </a:extLst>
            </p:cNvPr>
            <p:cNvSpPr txBox="1"/>
            <p:nvPr/>
          </p:nvSpPr>
          <p:spPr>
            <a:xfrm>
              <a:off x="1188881" y="351819"/>
              <a:ext cx="1143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서비스 구성도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2E438D-21F3-421E-85BD-FE3E7C46F910}"/>
                </a:ext>
              </a:extLst>
            </p:cNvPr>
            <p:cNvSpPr txBox="1"/>
            <p:nvPr/>
          </p:nvSpPr>
          <p:spPr>
            <a:xfrm>
              <a:off x="1188881" y="581361"/>
              <a:ext cx="18325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“</a:t>
              </a:r>
              <a:r>
                <a:rPr lang="ko-KR" altLang="en-US" sz="2200" dirty="0"/>
                <a:t>메타캠퍼스</a:t>
              </a:r>
              <a:r>
                <a:rPr lang="en-US" altLang="ko-KR" sz="2200" dirty="0"/>
                <a:t>”</a:t>
              </a:r>
              <a:endParaRPr lang="ko-KR" altLang="en-US" sz="2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E094-7D30-4FE2-99B9-0FBB316A29FB}"/>
              </a:ext>
            </a:extLst>
          </p:cNvPr>
          <p:cNvGrpSpPr/>
          <p:nvPr/>
        </p:nvGrpSpPr>
        <p:grpSpPr>
          <a:xfrm>
            <a:off x="1043608" y="2562150"/>
            <a:ext cx="697486" cy="684186"/>
            <a:chOff x="490138" y="1599532"/>
            <a:chExt cx="697486" cy="684186"/>
          </a:xfrm>
        </p:grpSpPr>
        <p:pic>
          <p:nvPicPr>
            <p:cNvPr id="9" name="그래픽 8" descr="여자 단색으로 채워진">
              <a:extLst>
                <a:ext uri="{FF2B5EF4-FFF2-40B4-BE49-F238E27FC236}">
                  <a16:creationId xmlns:a16="http://schemas.microsoft.com/office/drawing/2014/main" id="{86F267BC-1433-4584-97C2-3058496CB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0138" y="1599532"/>
              <a:ext cx="684186" cy="684186"/>
            </a:xfrm>
            <a:prstGeom prst="rect">
              <a:avLst/>
            </a:prstGeom>
          </p:spPr>
        </p:pic>
        <p:pic>
          <p:nvPicPr>
            <p:cNvPr id="16" name="그래픽 15" descr="스마트폰 단색으로 채워진">
              <a:extLst>
                <a:ext uri="{FF2B5EF4-FFF2-40B4-BE49-F238E27FC236}">
                  <a16:creationId xmlns:a16="http://schemas.microsoft.com/office/drawing/2014/main" id="{8CF5D110-AE15-4BA5-A051-1A44CB26B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9592" y="1746876"/>
              <a:ext cx="288032" cy="2880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1E4A11-DD70-4EEC-A14F-A1282ADD9772}"/>
              </a:ext>
            </a:extLst>
          </p:cNvPr>
          <p:cNvGrpSpPr/>
          <p:nvPr/>
        </p:nvGrpSpPr>
        <p:grpSpPr>
          <a:xfrm>
            <a:off x="1374012" y="1697215"/>
            <a:ext cx="700252" cy="684186"/>
            <a:chOff x="1403648" y="2128031"/>
            <a:chExt cx="700252" cy="684186"/>
          </a:xfrm>
        </p:grpSpPr>
        <p:pic>
          <p:nvPicPr>
            <p:cNvPr id="14" name="그래픽 13" descr="여자 단색으로 채워진">
              <a:extLst>
                <a:ext uri="{FF2B5EF4-FFF2-40B4-BE49-F238E27FC236}">
                  <a16:creationId xmlns:a16="http://schemas.microsoft.com/office/drawing/2014/main" id="{F9AB9953-2751-4C9B-8CFD-C7F62559A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3648" y="2128031"/>
              <a:ext cx="684186" cy="684186"/>
            </a:xfrm>
            <a:prstGeom prst="rect">
              <a:avLst/>
            </a:prstGeom>
          </p:spPr>
        </p:pic>
        <p:pic>
          <p:nvPicPr>
            <p:cNvPr id="17" name="그래픽 16" descr="스마트폰 단색으로 채워진">
              <a:extLst>
                <a:ext uri="{FF2B5EF4-FFF2-40B4-BE49-F238E27FC236}">
                  <a16:creationId xmlns:a16="http://schemas.microsoft.com/office/drawing/2014/main" id="{895EA6CE-CB2F-4D91-913B-332D3E8D2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15868" y="2283718"/>
              <a:ext cx="288032" cy="288032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C6513C-33D9-47E8-931C-7525FBB9A71E}"/>
              </a:ext>
            </a:extLst>
          </p:cNvPr>
          <p:cNvGrpSpPr/>
          <p:nvPr/>
        </p:nvGrpSpPr>
        <p:grpSpPr>
          <a:xfrm>
            <a:off x="580094" y="1205062"/>
            <a:ext cx="697118" cy="684186"/>
            <a:chOff x="850546" y="2844984"/>
            <a:chExt cx="697118" cy="684186"/>
          </a:xfrm>
        </p:grpSpPr>
        <p:pic>
          <p:nvPicPr>
            <p:cNvPr id="11" name="그래픽 10" descr="남자 단색으로 채워진">
              <a:extLst>
                <a:ext uri="{FF2B5EF4-FFF2-40B4-BE49-F238E27FC236}">
                  <a16:creationId xmlns:a16="http://schemas.microsoft.com/office/drawing/2014/main" id="{5A7D064D-6A00-4B6D-849D-E128A0DCA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546" y="2844984"/>
              <a:ext cx="684186" cy="684186"/>
            </a:xfrm>
            <a:prstGeom prst="rect">
              <a:avLst/>
            </a:prstGeom>
          </p:spPr>
        </p:pic>
        <p:pic>
          <p:nvPicPr>
            <p:cNvPr id="18" name="그래픽 17" descr="스마트폰 단색으로 채워진">
              <a:extLst>
                <a:ext uri="{FF2B5EF4-FFF2-40B4-BE49-F238E27FC236}">
                  <a16:creationId xmlns:a16="http://schemas.microsoft.com/office/drawing/2014/main" id="{E212CB3B-AB27-4D74-AF43-FCE41F8E8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9632" y="2950451"/>
              <a:ext cx="288032" cy="28803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E1E13B-530A-48CC-9D7C-08AF5B43B8F4}"/>
              </a:ext>
            </a:extLst>
          </p:cNvPr>
          <p:cNvGrpSpPr/>
          <p:nvPr/>
        </p:nvGrpSpPr>
        <p:grpSpPr>
          <a:xfrm>
            <a:off x="336922" y="3240276"/>
            <a:ext cx="690652" cy="684186"/>
            <a:chOff x="246867" y="3406249"/>
            <a:chExt cx="690652" cy="684186"/>
          </a:xfrm>
        </p:grpSpPr>
        <p:pic>
          <p:nvPicPr>
            <p:cNvPr id="13" name="그래픽 12" descr="남자 단색으로 채워진">
              <a:extLst>
                <a:ext uri="{FF2B5EF4-FFF2-40B4-BE49-F238E27FC236}">
                  <a16:creationId xmlns:a16="http://schemas.microsoft.com/office/drawing/2014/main" id="{C66EB1C8-9A98-4CD8-BB95-CE508E13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6867" y="3406249"/>
              <a:ext cx="684186" cy="684186"/>
            </a:xfrm>
            <a:prstGeom prst="rect">
              <a:avLst/>
            </a:prstGeom>
          </p:spPr>
        </p:pic>
        <p:pic>
          <p:nvPicPr>
            <p:cNvPr id="19" name="그래픽 18" descr="스마트폰 단색으로 채워진">
              <a:extLst>
                <a:ext uri="{FF2B5EF4-FFF2-40B4-BE49-F238E27FC236}">
                  <a16:creationId xmlns:a16="http://schemas.microsoft.com/office/drawing/2014/main" id="{10CEBE27-B8EC-49C9-8FEA-823DB2120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9487" y="3529170"/>
              <a:ext cx="288032" cy="2880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4AE299-C259-4624-A900-BB67670704F7}"/>
              </a:ext>
            </a:extLst>
          </p:cNvPr>
          <p:cNvGrpSpPr/>
          <p:nvPr/>
        </p:nvGrpSpPr>
        <p:grpSpPr>
          <a:xfrm>
            <a:off x="1140615" y="3520143"/>
            <a:ext cx="684186" cy="684186"/>
            <a:chOff x="1502684" y="3748342"/>
            <a:chExt cx="684186" cy="684186"/>
          </a:xfrm>
        </p:grpSpPr>
        <p:pic>
          <p:nvPicPr>
            <p:cNvPr id="12" name="그래픽 11" descr="남자 단색으로 채워진">
              <a:extLst>
                <a:ext uri="{FF2B5EF4-FFF2-40B4-BE49-F238E27FC236}">
                  <a16:creationId xmlns:a16="http://schemas.microsoft.com/office/drawing/2014/main" id="{34346778-77D2-4452-B364-A4BCE3EA1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2684" y="3748342"/>
              <a:ext cx="684186" cy="684186"/>
            </a:xfrm>
            <a:prstGeom prst="rect">
              <a:avLst/>
            </a:prstGeom>
          </p:spPr>
        </p:pic>
        <p:pic>
          <p:nvPicPr>
            <p:cNvPr id="20" name="그래픽 19" descr="스마트폰 단색으로 채워진">
              <a:extLst>
                <a:ext uri="{FF2B5EF4-FFF2-40B4-BE49-F238E27FC236}">
                  <a16:creationId xmlns:a16="http://schemas.microsoft.com/office/drawing/2014/main" id="{52580BEA-AD08-4E4E-B535-8669DB24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8838" y="3890920"/>
              <a:ext cx="288032" cy="288032"/>
            </a:xfrm>
            <a:prstGeom prst="rect">
              <a:avLst/>
            </a:prstGeom>
          </p:spPr>
        </p:pic>
      </p:grpSp>
      <p:pic>
        <p:nvPicPr>
          <p:cNvPr id="22" name="그래픽 21" descr="인터넷 윤곽선">
            <a:extLst>
              <a:ext uri="{FF2B5EF4-FFF2-40B4-BE49-F238E27FC236}">
                <a16:creationId xmlns:a16="http://schemas.microsoft.com/office/drawing/2014/main" id="{B97A9289-6C76-48AD-8E4F-E40FBD7DE9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7143" y="1996918"/>
            <a:ext cx="1493119" cy="149311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F9B75A6-764B-4650-89E9-E4B542047719}"/>
              </a:ext>
            </a:extLst>
          </p:cNvPr>
          <p:cNvGrpSpPr/>
          <p:nvPr/>
        </p:nvGrpSpPr>
        <p:grpSpPr>
          <a:xfrm>
            <a:off x="336922" y="2105209"/>
            <a:ext cx="697486" cy="684186"/>
            <a:chOff x="490138" y="1599532"/>
            <a:chExt cx="697486" cy="684186"/>
          </a:xfrm>
        </p:grpSpPr>
        <p:pic>
          <p:nvPicPr>
            <p:cNvPr id="29" name="그래픽 28" descr="여자 단색으로 채워진">
              <a:extLst>
                <a:ext uri="{FF2B5EF4-FFF2-40B4-BE49-F238E27FC236}">
                  <a16:creationId xmlns:a16="http://schemas.microsoft.com/office/drawing/2014/main" id="{77D9B6AE-8B2C-4A2C-A0C8-5B2B2A80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0138" y="1599532"/>
              <a:ext cx="684186" cy="684186"/>
            </a:xfrm>
            <a:prstGeom prst="rect">
              <a:avLst/>
            </a:prstGeom>
          </p:spPr>
        </p:pic>
        <p:pic>
          <p:nvPicPr>
            <p:cNvPr id="30" name="그래픽 29" descr="스마트폰 단색으로 채워진">
              <a:extLst>
                <a:ext uri="{FF2B5EF4-FFF2-40B4-BE49-F238E27FC236}">
                  <a16:creationId xmlns:a16="http://schemas.microsoft.com/office/drawing/2014/main" id="{8953C4C9-4883-4B95-98BD-A6A35842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9592" y="1746876"/>
              <a:ext cx="288032" cy="288032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301AEE1-D6E5-4387-879E-457C3CFFB87E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930248" y="1852902"/>
            <a:ext cx="1697615" cy="5944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6FB5033-97C0-4CF3-92DD-4F55DB6A388C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1133196" y="1310529"/>
            <a:ext cx="2494667" cy="98180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1F474F-9636-44A1-BE23-4B14D1C3AD0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824801" y="3132966"/>
            <a:ext cx="1803062" cy="67377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7061498-85E7-43BF-8C3B-F83E35B8B41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1027574" y="2988950"/>
            <a:ext cx="2600289" cy="51826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4890B5-C994-47B6-B59E-393BBF10D1F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741094" y="2799650"/>
            <a:ext cx="1886769" cy="5386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D73D467-988D-43D9-9E8D-F35781BFFEF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34408" y="2396569"/>
            <a:ext cx="2593455" cy="22907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9139E4A-473C-4AF2-833C-81367FEBE8F9}"/>
              </a:ext>
            </a:extLst>
          </p:cNvPr>
          <p:cNvSpPr txBox="1"/>
          <p:nvPr/>
        </p:nvSpPr>
        <p:spPr>
          <a:xfrm>
            <a:off x="4149240" y="2002434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A9A6725-36B7-4118-9E31-B485F72CBB40}"/>
              </a:ext>
            </a:extLst>
          </p:cNvPr>
          <p:cNvCxnSpPr/>
          <p:nvPr/>
        </p:nvCxnSpPr>
        <p:spPr>
          <a:xfrm>
            <a:off x="5364088" y="269864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EADB60E6-50AB-4501-85E0-0643F109D03E}"/>
              </a:ext>
            </a:extLst>
          </p:cNvPr>
          <p:cNvSpPr/>
          <p:nvPr/>
        </p:nvSpPr>
        <p:spPr>
          <a:xfrm>
            <a:off x="6202641" y="1598561"/>
            <a:ext cx="2494667" cy="22081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래픽 85" descr="자녀 윤곽선">
            <a:extLst>
              <a:ext uri="{FF2B5EF4-FFF2-40B4-BE49-F238E27FC236}">
                <a16:creationId xmlns:a16="http://schemas.microsoft.com/office/drawing/2014/main" id="{1CDD9BD4-7E78-43F6-9310-88B227FC49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01832" y="2324864"/>
            <a:ext cx="655687" cy="655687"/>
          </a:xfrm>
          <a:prstGeom prst="rect">
            <a:avLst/>
          </a:prstGeom>
        </p:spPr>
      </p:pic>
      <p:pic>
        <p:nvPicPr>
          <p:cNvPr id="88" name="그래픽 87" descr="자녀 단색으로 채워진">
            <a:extLst>
              <a:ext uri="{FF2B5EF4-FFF2-40B4-BE49-F238E27FC236}">
                <a16:creationId xmlns:a16="http://schemas.microsoft.com/office/drawing/2014/main" id="{49B6B80A-FEB4-4A9F-8E5A-D5FCE1B6CC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9676" y="1727004"/>
            <a:ext cx="655687" cy="655687"/>
          </a:xfrm>
          <a:prstGeom prst="rect">
            <a:avLst/>
          </a:prstGeom>
        </p:spPr>
      </p:pic>
      <p:pic>
        <p:nvPicPr>
          <p:cNvPr id="89" name="그래픽 88" descr="자녀 단색으로 채워진">
            <a:extLst>
              <a:ext uri="{FF2B5EF4-FFF2-40B4-BE49-F238E27FC236}">
                <a16:creationId xmlns:a16="http://schemas.microsoft.com/office/drawing/2014/main" id="{3BEF6E84-10CA-4D82-89A8-C6C7FD916A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96973" y="3041275"/>
            <a:ext cx="655687" cy="655687"/>
          </a:xfrm>
          <a:prstGeom prst="rect">
            <a:avLst/>
          </a:prstGeom>
        </p:spPr>
      </p:pic>
      <p:pic>
        <p:nvPicPr>
          <p:cNvPr id="90" name="그래픽 89" descr="자녀 윤곽선">
            <a:extLst>
              <a:ext uri="{FF2B5EF4-FFF2-40B4-BE49-F238E27FC236}">
                <a16:creationId xmlns:a16="http://schemas.microsoft.com/office/drawing/2014/main" id="{E295A3E1-1DFA-496B-8DFF-F5079E1045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5801" y="2781694"/>
            <a:ext cx="655687" cy="655687"/>
          </a:xfrm>
          <a:prstGeom prst="rect">
            <a:avLst/>
          </a:prstGeom>
        </p:spPr>
      </p:pic>
      <p:pic>
        <p:nvPicPr>
          <p:cNvPr id="91" name="그래픽 90" descr="자녀 윤곽선">
            <a:extLst>
              <a:ext uri="{FF2B5EF4-FFF2-40B4-BE49-F238E27FC236}">
                <a16:creationId xmlns:a16="http://schemas.microsoft.com/office/drawing/2014/main" id="{BE93DAF6-132A-471E-B637-62AB42E31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65634">
            <a:off x="7865133" y="2338896"/>
            <a:ext cx="655687" cy="655687"/>
          </a:xfrm>
          <a:prstGeom prst="rect">
            <a:avLst/>
          </a:prstGeom>
        </p:spPr>
      </p:pic>
      <p:pic>
        <p:nvPicPr>
          <p:cNvPr id="92" name="그래픽 91" descr="자녀 단색으로 채워진">
            <a:extLst>
              <a:ext uri="{FF2B5EF4-FFF2-40B4-BE49-F238E27FC236}">
                <a16:creationId xmlns:a16="http://schemas.microsoft.com/office/drawing/2014/main" id="{B78A6A96-87B4-4738-A69F-49EFFC13D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4849" y="2055391"/>
            <a:ext cx="655687" cy="65568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6F14757A-527E-41FD-9C7A-A49816938EF0}"/>
              </a:ext>
            </a:extLst>
          </p:cNvPr>
          <p:cNvSpPr txBox="1"/>
          <p:nvPr/>
        </p:nvSpPr>
        <p:spPr>
          <a:xfrm>
            <a:off x="6972920" y="122168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메타캠퍼스</a:t>
            </a:r>
            <a:endParaRPr lang="en-US" altLang="ko-KR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7BF2935-9F07-483A-A1B4-887A405D1A0B}"/>
              </a:ext>
            </a:extLst>
          </p:cNvPr>
          <p:cNvSpPr txBox="1"/>
          <p:nvPr/>
        </p:nvSpPr>
        <p:spPr>
          <a:xfrm>
            <a:off x="3934837" y="1727004"/>
            <a:ext cx="1274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ko-KR" sz="1200" dirty="0">
                <a:solidFill>
                  <a:srgbClr val="0163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Agora</a:t>
            </a:r>
            <a:endParaRPr lang="ko-KR" altLang="en-US" sz="1200" dirty="0">
              <a:solidFill>
                <a:srgbClr val="0163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36E5F96E-3DE4-40C4-A739-8262011B359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08" y="1197592"/>
            <a:ext cx="252328" cy="3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54028" y="936059"/>
            <a:ext cx="1435948" cy="228376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013" kern="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11572" y="2077940"/>
            <a:ext cx="3120857" cy="5294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200" kern="0" spc="15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3011572" y="2111840"/>
            <a:ext cx="31208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주요기능 소개</a:t>
            </a:r>
            <a:endParaRPr lang="zh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21650" y="1091501"/>
            <a:ext cx="1100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three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09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D338C6-1FE4-4D9C-AED3-A129BCCE64D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47104-942F-4625-8EC9-467910A43C4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2D1CA7-88E0-43D0-AC3A-BFD083294CFE}"/>
              </a:ext>
            </a:extLst>
          </p:cNvPr>
          <p:cNvGrpSpPr/>
          <p:nvPr/>
        </p:nvGrpSpPr>
        <p:grpSpPr>
          <a:xfrm>
            <a:off x="1043608" y="304119"/>
            <a:ext cx="2648802" cy="660429"/>
            <a:chOff x="1188881" y="351819"/>
            <a:chExt cx="2648802" cy="6604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E8005-57AA-4F5B-8E56-98A6EE3E0601}"/>
                </a:ext>
              </a:extLst>
            </p:cNvPr>
            <p:cNvSpPr txBox="1"/>
            <p:nvPr/>
          </p:nvSpPr>
          <p:spPr>
            <a:xfrm>
              <a:off x="1188881" y="351819"/>
              <a:ext cx="1143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주요기능 소개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2E438D-21F3-421E-85BD-FE3E7C46F910}"/>
                </a:ext>
              </a:extLst>
            </p:cNvPr>
            <p:cNvSpPr txBox="1"/>
            <p:nvPr/>
          </p:nvSpPr>
          <p:spPr>
            <a:xfrm>
              <a:off x="1188881" y="581361"/>
              <a:ext cx="26488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Photon Server Engine</a:t>
              </a:r>
              <a:endParaRPr lang="ko-KR" altLang="en-US" sz="2200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ACDC43C-B8E4-46D3-AAC6-6F0A967A9BB6}"/>
              </a:ext>
            </a:extLst>
          </p:cNvPr>
          <p:cNvSpPr txBox="1"/>
          <p:nvPr/>
        </p:nvSpPr>
        <p:spPr>
          <a:xfrm>
            <a:off x="265814" y="1203598"/>
            <a:ext cx="8482650" cy="189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accent2"/>
                </a:solidFill>
                <a:effectLst/>
                <a:latin typeface="Roboto" panose="020B0604020202020204" pitchFamily="2" charset="0"/>
              </a:rPr>
              <a:t>Photon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은 각 클라이언트 플랫폼의 복잡한 네트워크 층을 완벽히 커버한다</a:t>
            </a:r>
            <a:r>
              <a:rPr lang="en-US" altLang="ko-KR" sz="1600" b="0" i="0" dirty="0">
                <a:effectLst/>
                <a:latin typeface="Roboto" panose="020B0604020202020204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i="0" dirty="0">
                <a:solidFill>
                  <a:schemeClr val="accent2"/>
                </a:solidFill>
                <a:effectLst/>
                <a:latin typeface="Roboto" panose="020B0604020202020204" pitchFamily="2" charset="0"/>
              </a:rPr>
              <a:t>Photon Server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는 </a:t>
            </a:r>
            <a:r>
              <a:rPr lang="en-US" altLang="ko-KR" sz="1600" b="0" i="0" dirty="0">
                <a:effectLst/>
                <a:latin typeface="Roboto" panose="020B0604020202020204" pitchFamily="2" charset="0"/>
              </a:rPr>
              <a:t>UDP, TCP, Web Socket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의 빠르고 간편한 </a:t>
            </a:r>
            <a:r>
              <a:rPr lang="ko-KR" altLang="en-US" sz="1600" b="1" i="0" dirty="0">
                <a:effectLst/>
                <a:latin typeface="Roboto" panose="020B0604020202020204" pitchFamily="2" charset="0"/>
              </a:rPr>
              <a:t>전송 프로토콜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을 서포트 </a:t>
            </a:r>
            <a:r>
              <a:rPr lang="ko-KR" altLang="en-US" sz="1600" dirty="0">
                <a:latin typeface="Roboto" panose="020B0604020202020204" pitchFamily="2" charset="0"/>
              </a:rPr>
              <a:t>한다</a:t>
            </a:r>
            <a:r>
              <a:rPr lang="en-US" altLang="ko-KR" sz="1600" dirty="0">
                <a:latin typeface="Roboto" panose="020B0604020202020204" pitchFamily="2" charset="0"/>
              </a:rPr>
              <a:t>.</a:t>
            </a:r>
            <a:br>
              <a:rPr lang="ko-KR" altLang="en-US" sz="1600" dirty="0"/>
            </a:br>
            <a:r>
              <a:rPr lang="ko-KR" altLang="en-US" sz="1600" dirty="0"/>
              <a:t>이것을 이용하여 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게임 클라이언트는 크로스 플랫폼과 </a:t>
            </a:r>
            <a:r>
              <a:rPr lang="ko-KR" altLang="en-US" sz="1600" dirty="0">
                <a:latin typeface="Roboto" panose="020B0604020202020204" pitchFamily="2" charset="0"/>
              </a:rPr>
              <a:t>프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로토콜을 뛰어넘은 커뮤니케이션이 가능하다</a:t>
            </a:r>
            <a:r>
              <a:rPr lang="en-US" altLang="ko-KR" sz="1600" b="0" i="0" dirty="0">
                <a:effectLst/>
                <a:latin typeface="Roboto" panose="020B0604020202020204" pitchFamily="2" charset="0"/>
              </a:rPr>
              <a:t>. 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게임엔진 내에서 플레이어의 위치</a:t>
            </a:r>
            <a:r>
              <a:rPr lang="en-US" altLang="ko-KR" sz="1600" b="0" i="0" dirty="0">
                <a:effectLst/>
                <a:latin typeface="Roboto" panose="020B0604020202020204" pitchFamily="2" charset="0"/>
              </a:rPr>
              <a:t>, 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학년</a:t>
            </a:r>
            <a:r>
              <a:rPr lang="en-US" altLang="ko-KR" sz="1600" b="0" i="0" dirty="0">
                <a:effectLst/>
                <a:latin typeface="Roboto" panose="020B0604020202020204" pitchFamily="2" charset="0"/>
              </a:rPr>
              <a:t>, 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방향 데이터 전송을 하게 되면 </a:t>
            </a:r>
            <a:r>
              <a:rPr lang="en-US" altLang="ko-KR" sz="1600" b="0" i="0" dirty="0">
                <a:solidFill>
                  <a:schemeClr val="accent2"/>
                </a:solidFill>
                <a:effectLst/>
                <a:latin typeface="Roboto" panose="020B0604020202020204" pitchFamily="2" charset="0"/>
              </a:rPr>
              <a:t>Photon</a:t>
            </a:r>
            <a:r>
              <a:rPr lang="ko-KR" altLang="en-US" sz="1600" b="0" i="0" dirty="0">
                <a:effectLst/>
                <a:latin typeface="Roboto" panose="020B0604020202020204" pitchFamily="2" charset="0"/>
              </a:rPr>
              <a:t>이 직렬화를 진행 하게 </a:t>
            </a:r>
            <a:r>
              <a:rPr lang="ko-KR" altLang="en-US" sz="1600" dirty="0">
                <a:latin typeface="Roboto" panose="020B0604020202020204" pitchFamily="2" charset="0"/>
              </a:rPr>
              <a:t>된다</a:t>
            </a:r>
            <a:r>
              <a:rPr lang="en-US" altLang="ko-KR" sz="1600" dirty="0">
                <a:latin typeface="Roboto" panose="020B0604020202020204" pitchFamily="2" charset="0"/>
              </a:rPr>
              <a:t>.</a:t>
            </a:r>
            <a:endParaRPr lang="ko-KR" altLang="en-US" sz="1600" dirty="0"/>
          </a:p>
        </p:txBody>
      </p:sp>
      <p:pic>
        <p:nvPicPr>
          <p:cNvPr id="1026" name="Picture 2" descr="포톤 유니티 네트워킹 (PUN)을 이용한 간단한 FPS게임과 월드채팅 - 온오프믹스 :: 모임문화 플랫폼">
            <a:extLst>
              <a:ext uri="{FF2B5EF4-FFF2-40B4-BE49-F238E27FC236}">
                <a16:creationId xmlns:a16="http://schemas.microsoft.com/office/drawing/2014/main" id="{847E2939-DDBA-40E2-9EB5-75EB767E9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66" y="3368271"/>
            <a:ext cx="1224136" cy="1224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A2BB55-1E82-4197-9200-BE9EAC4E0EE9}"/>
              </a:ext>
            </a:extLst>
          </p:cNvPr>
          <p:cNvGrpSpPr/>
          <p:nvPr/>
        </p:nvGrpSpPr>
        <p:grpSpPr>
          <a:xfrm>
            <a:off x="1712731" y="3354413"/>
            <a:ext cx="542599" cy="1041203"/>
            <a:chOff x="1829917" y="3477169"/>
            <a:chExt cx="542599" cy="1041203"/>
          </a:xfrm>
        </p:grpSpPr>
        <p:pic>
          <p:nvPicPr>
            <p:cNvPr id="10" name="그림 9" descr="OMW 벌">
              <a:extLst>
                <a:ext uri="{FF2B5EF4-FFF2-40B4-BE49-F238E27FC236}">
                  <a16:creationId xmlns:a16="http://schemas.microsoft.com/office/drawing/2014/main" id="{057B4A55-77EF-44D5-BEAB-A59A068C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432" y="3795886"/>
              <a:ext cx="425568" cy="42556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B94F12B-9EAA-4D29-B29E-C7A4F1B1F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917" y="3477169"/>
              <a:ext cx="542599" cy="1041203"/>
            </a:xfrm>
            <a:prstGeom prst="rect">
              <a:avLst/>
            </a:prstGeom>
          </p:spPr>
        </p:pic>
      </p:grp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2114DE71-15FD-4C97-8130-4C01C59E42A9}"/>
              </a:ext>
            </a:extLst>
          </p:cNvPr>
          <p:cNvSpPr/>
          <p:nvPr/>
        </p:nvSpPr>
        <p:spPr>
          <a:xfrm>
            <a:off x="3088742" y="3764592"/>
            <a:ext cx="602582" cy="336869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303FCE-1F21-4A8D-A76C-93AF95A19882}"/>
              </a:ext>
            </a:extLst>
          </p:cNvPr>
          <p:cNvSpPr txBox="1"/>
          <p:nvPr/>
        </p:nvSpPr>
        <p:spPr>
          <a:xfrm>
            <a:off x="899592" y="4497786"/>
            <a:ext cx="264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STEP.1 </a:t>
            </a:r>
          </a:p>
          <a:p>
            <a:pPr algn="ctr"/>
            <a:r>
              <a:rPr lang="ko-KR" altLang="en-US" sz="1200" dirty="0"/>
              <a:t>키 입력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BE5ADC-F137-4ACD-9835-38DCFC2B1FD3}"/>
              </a:ext>
            </a:extLst>
          </p:cNvPr>
          <p:cNvSpPr txBox="1"/>
          <p:nvPr/>
        </p:nvSpPr>
        <p:spPr>
          <a:xfrm>
            <a:off x="3211131" y="4497786"/>
            <a:ext cx="264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STEP.2 </a:t>
            </a:r>
          </a:p>
          <a:p>
            <a:pPr algn="ctr"/>
            <a:r>
              <a:rPr lang="ko-KR" altLang="en-US" sz="1200" dirty="0"/>
              <a:t>서버 동기화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4A2FE9-91AB-4A31-921D-786501F6EF58}"/>
              </a:ext>
            </a:extLst>
          </p:cNvPr>
          <p:cNvSpPr txBox="1"/>
          <p:nvPr/>
        </p:nvSpPr>
        <p:spPr>
          <a:xfrm>
            <a:off x="2733271" y="3368271"/>
            <a:ext cx="1159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위치</a:t>
            </a:r>
            <a:r>
              <a:rPr lang="en-US" altLang="ko-KR" sz="1050" dirty="0"/>
              <a:t>, </a:t>
            </a:r>
            <a:r>
              <a:rPr lang="ko-KR" altLang="en-US" sz="1050" dirty="0"/>
              <a:t>방향</a:t>
            </a:r>
            <a:r>
              <a:rPr lang="en-US" altLang="ko-KR" sz="1050" dirty="0"/>
              <a:t>, </a:t>
            </a:r>
            <a:r>
              <a:rPr lang="ko-KR" altLang="en-US" sz="1050" dirty="0"/>
              <a:t>학년 데이터 전송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A2533F0-5EEC-4A93-851F-0D6649F6E154}"/>
              </a:ext>
            </a:extLst>
          </p:cNvPr>
          <p:cNvGrpSpPr/>
          <p:nvPr/>
        </p:nvGrpSpPr>
        <p:grpSpPr>
          <a:xfrm>
            <a:off x="6302775" y="3412426"/>
            <a:ext cx="542599" cy="1041203"/>
            <a:chOff x="1829917" y="3477169"/>
            <a:chExt cx="542599" cy="1041203"/>
          </a:xfrm>
        </p:grpSpPr>
        <p:pic>
          <p:nvPicPr>
            <p:cNvPr id="60" name="그림 59" descr="OMW 벌">
              <a:extLst>
                <a:ext uri="{FF2B5EF4-FFF2-40B4-BE49-F238E27FC236}">
                  <a16:creationId xmlns:a16="http://schemas.microsoft.com/office/drawing/2014/main" id="{5F0B1FC3-E0CC-4E76-83E9-DC451D4A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432" y="3795886"/>
              <a:ext cx="425568" cy="42556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0E42AAD-57BE-499F-B749-A3930A504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917" y="3477169"/>
              <a:ext cx="542599" cy="1041203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9BCC5EF-8101-4FE6-9685-7CC1463F8F27}"/>
              </a:ext>
            </a:extLst>
          </p:cNvPr>
          <p:cNvSpPr txBox="1"/>
          <p:nvPr/>
        </p:nvSpPr>
        <p:spPr>
          <a:xfrm>
            <a:off x="4108714" y="3128236"/>
            <a:ext cx="850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포톤 서버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EDD456-A589-48AD-BB24-1B73D25A582D}"/>
              </a:ext>
            </a:extLst>
          </p:cNvPr>
          <p:cNvSpPr txBox="1"/>
          <p:nvPr/>
        </p:nvSpPr>
        <p:spPr>
          <a:xfrm>
            <a:off x="5522675" y="4558357"/>
            <a:ext cx="264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STEP.3 </a:t>
            </a:r>
          </a:p>
          <a:p>
            <a:pPr algn="ctr"/>
            <a:r>
              <a:rPr lang="ko-KR" altLang="en-US" sz="1200" dirty="0"/>
              <a:t>결과 화면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55F2AA5-4094-49D9-ABE1-4A3CE6A66682}"/>
              </a:ext>
            </a:extLst>
          </p:cNvPr>
          <p:cNvGrpSpPr/>
          <p:nvPr/>
        </p:nvGrpSpPr>
        <p:grpSpPr>
          <a:xfrm>
            <a:off x="6845373" y="3412426"/>
            <a:ext cx="542599" cy="1041203"/>
            <a:chOff x="1829917" y="3477169"/>
            <a:chExt cx="542599" cy="1041203"/>
          </a:xfrm>
        </p:grpSpPr>
        <p:pic>
          <p:nvPicPr>
            <p:cNvPr id="65" name="그림 64" descr="OMW 벌">
              <a:extLst>
                <a:ext uri="{FF2B5EF4-FFF2-40B4-BE49-F238E27FC236}">
                  <a16:creationId xmlns:a16="http://schemas.microsoft.com/office/drawing/2014/main" id="{08AA78AB-95BB-432B-8C49-53C9B1D3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432" y="3795886"/>
              <a:ext cx="425568" cy="42556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2EFDA7D-4F72-4141-B8E3-C0103342E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917" y="3477169"/>
              <a:ext cx="542599" cy="104120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1463508-13AB-4773-B98C-1339281F87F2}"/>
              </a:ext>
            </a:extLst>
          </p:cNvPr>
          <p:cNvSpPr txBox="1"/>
          <p:nvPr/>
        </p:nvSpPr>
        <p:spPr>
          <a:xfrm>
            <a:off x="1849822" y="3079819"/>
            <a:ext cx="850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45B8B514-80D8-4460-BB9D-55D5E0B9D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48" y="3368271"/>
            <a:ext cx="542599" cy="104120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8BDDA51-9D6E-42A4-A293-020457B90D1F}"/>
              </a:ext>
            </a:extLst>
          </p:cNvPr>
          <p:cNvSpPr txBox="1"/>
          <p:nvPr/>
        </p:nvSpPr>
        <p:spPr>
          <a:xfrm>
            <a:off x="2417637" y="3079819"/>
            <a:ext cx="444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59EB00-98DB-46F3-87A8-7DA4BA5D849A}"/>
              </a:ext>
            </a:extLst>
          </p:cNvPr>
          <p:cNvSpPr txBox="1"/>
          <p:nvPr/>
        </p:nvSpPr>
        <p:spPr>
          <a:xfrm>
            <a:off x="6431471" y="3124967"/>
            <a:ext cx="850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C7376E-27E8-4C46-9444-D409102A7B52}"/>
              </a:ext>
            </a:extLst>
          </p:cNvPr>
          <p:cNvSpPr txBox="1"/>
          <p:nvPr/>
        </p:nvSpPr>
        <p:spPr>
          <a:xfrm>
            <a:off x="6999286" y="3124967"/>
            <a:ext cx="444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423216B3-8BBA-4028-9F7B-7F00531769CD}"/>
              </a:ext>
            </a:extLst>
          </p:cNvPr>
          <p:cNvSpPr/>
          <p:nvPr/>
        </p:nvSpPr>
        <p:spPr>
          <a:xfrm>
            <a:off x="5451106" y="3771467"/>
            <a:ext cx="602582" cy="336869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8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D338C6-1FE4-4D9C-AED3-A129BCCE64D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47104-942F-4625-8EC9-467910A43C4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2D1CA7-88E0-43D0-AC3A-BFD083294CFE}"/>
              </a:ext>
            </a:extLst>
          </p:cNvPr>
          <p:cNvGrpSpPr/>
          <p:nvPr/>
        </p:nvGrpSpPr>
        <p:grpSpPr>
          <a:xfrm>
            <a:off x="1043608" y="304119"/>
            <a:ext cx="2587440" cy="660429"/>
            <a:chOff x="1188881" y="351819"/>
            <a:chExt cx="2587440" cy="6604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E8005-57AA-4F5B-8E56-98A6EE3E0601}"/>
                </a:ext>
              </a:extLst>
            </p:cNvPr>
            <p:cNvSpPr txBox="1"/>
            <p:nvPr/>
          </p:nvSpPr>
          <p:spPr>
            <a:xfrm>
              <a:off x="1188881" y="351819"/>
              <a:ext cx="1143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주요기능 소개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2E438D-21F3-421E-85BD-FE3E7C46F910}"/>
                </a:ext>
              </a:extLst>
            </p:cNvPr>
            <p:cNvSpPr txBox="1"/>
            <p:nvPr/>
          </p:nvSpPr>
          <p:spPr>
            <a:xfrm>
              <a:off x="1188881" y="581361"/>
              <a:ext cx="25874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Agora gaming Engine</a:t>
              </a:r>
              <a:endParaRPr lang="ko-KR" altLang="en-US" sz="2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A5DB89F-CFEA-4118-B0FA-BBFED7E99097}"/>
              </a:ext>
            </a:extLst>
          </p:cNvPr>
          <p:cNvSpPr txBox="1"/>
          <p:nvPr/>
        </p:nvSpPr>
        <p:spPr>
          <a:xfrm>
            <a:off x="277967" y="1108375"/>
            <a:ext cx="7618554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chemeClr val="accent6">
                    <a:lumMod val="50000"/>
                  </a:schemeClr>
                </a:solidFill>
                <a:effectLst/>
                <a:latin typeface="acumin-pro-wide"/>
              </a:rPr>
              <a:t>Agora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acumin-pro-wide"/>
              </a:rPr>
              <a:t>가 제공하는 의 </a:t>
            </a:r>
            <a:r>
              <a:rPr lang="ko-KR" altLang="en-US" b="0" i="0" dirty="0">
                <a:solidFill>
                  <a:srgbClr val="DD6ECD"/>
                </a:solidFill>
                <a:effectLst/>
                <a:latin typeface="acumin-pro-wide"/>
              </a:rPr>
              <a:t>실시간 음성</a:t>
            </a:r>
            <a:r>
              <a:rPr lang="en-US" altLang="ko-KR" b="0" i="0" dirty="0">
                <a:solidFill>
                  <a:srgbClr val="DD6ECD"/>
                </a:solidFill>
                <a:effectLst/>
                <a:latin typeface="acumin-pro-wide"/>
              </a:rPr>
              <a:t>, </a:t>
            </a:r>
            <a:r>
              <a:rPr lang="ko-KR" altLang="en-US" b="0" i="0" dirty="0">
                <a:solidFill>
                  <a:srgbClr val="DD6ECD"/>
                </a:solidFill>
                <a:effectLst/>
                <a:latin typeface="acumin-pro-wide"/>
              </a:rPr>
              <a:t>비디오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acumin-pro-wide"/>
              </a:rPr>
              <a:t>, 3D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acumin-pro-wide"/>
              </a:rPr>
              <a:t>공간 오디오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acumin-pro-wide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acumin-pro-wide"/>
              </a:rPr>
              <a:t>라이브 인터랙티브 스트리밍을 이용하여 화상통화 기능을 구현하여 멀티플레이어 게임을 소셜 플랫폼으로 변화시켜준다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acumin-pro-wide"/>
              </a:rPr>
              <a:t>. </a:t>
            </a:r>
            <a:endParaRPr lang="ko-KR" altLang="en-US" dirty="0"/>
          </a:p>
        </p:txBody>
      </p:sp>
      <p:pic>
        <p:nvPicPr>
          <p:cNvPr id="2050" name="Picture 2" descr="Agora Video for WordPress – 워드프레스 플러그인 | WordPress.org 한국어">
            <a:extLst>
              <a:ext uri="{FF2B5EF4-FFF2-40B4-BE49-F238E27FC236}">
                <a16:creationId xmlns:a16="http://schemas.microsoft.com/office/drawing/2014/main" id="{5A8D2B5D-B95E-4087-B0F8-B4663556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55" y="2815237"/>
            <a:ext cx="1503611" cy="1503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1FB23D-55A8-4F07-A626-D60174BFE4CA}"/>
              </a:ext>
            </a:extLst>
          </p:cNvPr>
          <p:cNvGrpSpPr/>
          <p:nvPr/>
        </p:nvGrpSpPr>
        <p:grpSpPr>
          <a:xfrm>
            <a:off x="1158039" y="2730392"/>
            <a:ext cx="914400" cy="1605233"/>
            <a:chOff x="1154817" y="2427734"/>
            <a:chExt cx="914400" cy="1605233"/>
          </a:xfrm>
        </p:grpSpPr>
        <p:pic>
          <p:nvPicPr>
            <p:cNvPr id="18" name="그래픽 17" descr="남성 사무직 근로자 단색으로 채워진">
              <a:extLst>
                <a:ext uri="{FF2B5EF4-FFF2-40B4-BE49-F238E27FC236}">
                  <a16:creationId xmlns:a16="http://schemas.microsoft.com/office/drawing/2014/main" id="{D25EE9C3-DAAD-4FBB-8546-31372A9CA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4817" y="3041187"/>
              <a:ext cx="914400" cy="9144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AF038A5-0460-417F-B7C8-48A193E3F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260" y="2427734"/>
              <a:ext cx="907957" cy="160523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458F30-3582-4F43-9F69-4B22FD7F0B88}"/>
              </a:ext>
            </a:extLst>
          </p:cNvPr>
          <p:cNvGrpSpPr/>
          <p:nvPr/>
        </p:nvGrpSpPr>
        <p:grpSpPr>
          <a:xfrm>
            <a:off x="2146871" y="2730392"/>
            <a:ext cx="914400" cy="1605233"/>
            <a:chOff x="2032264" y="2381047"/>
            <a:chExt cx="914400" cy="1605233"/>
          </a:xfrm>
        </p:grpSpPr>
        <p:pic>
          <p:nvPicPr>
            <p:cNvPr id="20" name="그래픽 19" descr="여성 사무직 근로자 단색으로 채워진">
              <a:extLst>
                <a:ext uri="{FF2B5EF4-FFF2-40B4-BE49-F238E27FC236}">
                  <a16:creationId xmlns:a16="http://schemas.microsoft.com/office/drawing/2014/main" id="{DD9D034B-724D-44AC-B75B-EAFC15257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2264" y="3019855"/>
              <a:ext cx="914400" cy="9144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4F8343C-C161-4736-B06C-09F68EEB4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8707" y="2381047"/>
              <a:ext cx="907957" cy="160523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31E47F-EC45-4AAC-9FF2-D99F9E3CD579}"/>
              </a:ext>
            </a:extLst>
          </p:cNvPr>
          <p:cNvSpPr txBox="1"/>
          <p:nvPr/>
        </p:nvSpPr>
        <p:spPr>
          <a:xfrm>
            <a:off x="1472508" y="2390335"/>
            <a:ext cx="291180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F2863-AA77-4682-8853-A85D2B2CE21A}"/>
              </a:ext>
            </a:extLst>
          </p:cNvPr>
          <p:cNvSpPr txBox="1"/>
          <p:nvPr/>
        </p:nvSpPr>
        <p:spPr>
          <a:xfrm>
            <a:off x="2458481" y="2378244"/>
            <a:ext cx="29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그래픽 28" descr="음성 윤곽선">
            <a:extLst>
              <a:ext uri="{FF2B5EF4-FFF2-40B4-BE49-F238E27FC236}">
                <a16:creationId xmlns:a16="http://schemas.microsoft.com/office/drawing/2014/main" id="{4F297B80-68E3-44EE-8384-93418DD2CF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340119" y="3027387"/>
            <a:ext cx="527904" cy="527904"/>
          </a:xfrm>
          <a:prstGeom prst="rect">
            <a:avLst/>
          </a:prstGeom>
        </p:spPr>
      </p:pic>
      <p:pic>
        <p:nvPicPr>
          <p:cNvPr id="31" name="그래픽 30" descr="음성 윤곽선">
            <a:extLst>
              <a:ext uri="{FF2B5EF4-FFF2-40B4-BE49-F238E27FC236}">
                <a16:creationId xmlns:a16="http://schemas.microsoft.com/office/drawing/2014/main" id="{7D529EE2-048D-4268-9CD5-F69B396F3C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1021" y="3027387"/>
            <a:ext cx="527904" cy="52790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80FADC7-A268-4508-AEE9-75F57AB039DA}"/>
              </a:ext>
            </a:extLst>
          </p:cNvPr>
          <p:cNvCxnSpPr/>
          <p:nvPr/>
        </p:nvCxnSpPr>
        <p:spPr>
          <a:xfrm>
            <a:off x="1319257" y="3597024"/>
            <a:ext cx="82627" cy="468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2FB6DC6-9FFF-458E-A5AB-3BA35776B6F7}"/>
              </a:ext>
            </a:extLst>
          </p:cNvPr>
          <p:cNvCxnSpPr>
            <a:cxnSpLocks/>
          </p:cNvCxnSpPr>
          <p:nvPr/>
        </p:nvCxnSpPr>
        <p:spPr>
          <a:xfrm flipH="1">
            <a:off x="1293585" y="3694186"/>
            <a:ext cx="1100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782B11E-A254-4F8A-98EB-06AA09790460}"/>
              </a:ext>
            </a:extLst>
          </p:cNvPr>
          <p:cNvCxnSpPr>
            <a:cxnSpLocks/>
          </p:cNvCxnSpPr>
          <p:nvPr/>
        </p:nvCxnSpPr>
        <p:spPr>
          <a:xfrm flipH="1">
            <a:off x="1319257" y="3741040"/>
            <a:ext cx="84364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BBB1003-B5C2-498E-9193-6FF68C304A9C}"/>
              </a:ext>
            </a:extLst>
          </p:cNvPr>
          <p:cNvCxnSpPr/>
          <p:nvPr/>
        </p:nvCxnSpPr>
        <p:spPr>
          <a:xfrm>
            <a:off x="2289939" y="3595410"/>
            <a:ext cx="82627" cy="468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1985117-B8CD-41E1-9764-83A67474393D}"/>
              </a:ext>
            </a:extLst>
          </p:cNvPr>
          <p:cNvCxnSpPr>
            <a:cxnSpLocks/>
          </p:cNvCxnSpPr>
          <p:nvPr/>
        </p:nvCxnSpPr>
        <p:spPr>
          <a:xfrm flipH="1">
            <a:off x="2264267" y="3692572"/>
            <a:ext cx="1100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FDC1B53-2037-4EC3-B778-5C4DF5FB4B92}"/>
              </a:ext>
            </a:extLst>
          </p:cNvPr>
          <p:cNvCxnSpPr>
            <a:cxnSpLocks/>
          </p:cNvCxnSpPr>
          <p:nvPr/>
        </p:nvCxnSpPr>
        <p:spPr>
          <a:xfrm flipH="1">
            <a:off x="2289939" y="3739426"/>
            <a:ext cx="84364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0D58DC5-3429-4510-8FE5-2B85857436F6}"/>
              </a:ext>
            </a:extLst>
          </p:cNvPr>
          <p:cNvSpPr txBox="1"/>
          <p:nvPr/>
        </p:nvSpPr>
        <p:spPr>
          <a:xfrm>
            <a:off x="824170" y="4393705"/>
            <a:ext cx="264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STEP.1 </a:t>
            </a:r>
          </a:p>
          <a:p>
            <a:pPr algn="ctr"/>
            <a:r>
              <a:rPr lang="ko-KR" altLang="en-US" sz="1200" dirty="0"/>
              <a:t>음성</a:t>
            </a:r>
            <a:r>
              <a:rPr lang="en-US" altLang="ko-KR" sz="1200" dirty="0"/>
              <a:t>, </a:t>
            </a:r>
            <a:r>
              <a:rPr lang="ko-KR" altLang="en-US" sz="1200" dirty="0"/>
              <a:t>영상 입력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CA1183-7CBB-493F-832A-BDE2C8EA16E1}"/>
              </a:ext>
            </a:extLst>
          </p:cNvPr>
          <p:cNvSpPr txBox="1"/>
          <p:nvPr/>
        </p:nvSpPr>
        <p:spPr>
          <a:xfrm>
            <a:off x="3344959" y="4375400"/>
            <a:ext cx="2645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STEP.2 </a:t>
            </a:r>
          </a:p>
          <a:p>
            <a:pPr algn="ctr"/>
            <a:r>
              <a:rPr lang="ko-KR" altLang="en-US" sz="1200" dirty="0"/>
              <a:t>데이터 처리 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동기화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4EAE20-AA63-42DF-B0BC-F559EA83F91D}"/>
              </a:ext>
            </a:extLst>
          </p:cNvPr>
          <p:cNvSpPr txBox="1"/>
          <p:nvPr/>
        </p:nvSpPr>
        <p:spPr>
          <a:xfrm>
            <a:off x="5945464" y="4398342"/>
            <a:ext cx="264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STEP.3 </a:t>
            </a:r>
          </a:p>
          <a:p>
            <a:pPr algn="ctr"/>
            <a:r>
              <a:rPr lang="ko-KR" altLang="en-US" sz="1200" dirty="0"/>
              <a:t>결과 화면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4DCC155-F2E5-4018-8441-8CF7CBBC3FA8}"/>
              </a:ext>
            </a:extLst>
          </p:cNvPr>
          <p:cNvSpPr/>
          <p:nvPr/>
        </p:nvSpPr>
        <p:spPr>
          <a:xfrm>
            <a:off x="3206334" y="3398610"/>
            <a:ext cx="602582" cy="336869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2DE361-6DE5-4748-86A4-4C4F9CFF6567}"/>
              </a:ext>
            </a:extLst>
          </p:cNvPr>
          <p:cNvSpPr txBox="1"/>
          <p:nvPr/>
        </p:nvSpPr>
        <p:spPr>
          <a:xfrm>
            <a:off x="2928006" y="3041139"/>
            <a:ext cx="11592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데이터 전송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DC68060D-33D9-4B41-957D-6CC2C03969E1}"/>
              </a:ext>
            </a:extLst>
          </p:cNvPr>
          <p:cNvSpPr/>
          <p:nvPr/>
        </p:nvSpPr>
        <p:spPr>
          <a:xfrm>
            <a:off x="5556091" y="3389662"/>
            <a:ext cx="602582" cy="336869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C0ECD9-83F0-4678-9C1E-EBA6E6AE0304}"/>
              </a:ext>
            </a:extLst>
          </p:cNvPr>
          <p:cNvGrpSpPr/>
          <p:nvPr/>
        </p:nvGrpSpPr>
        <p:grpSpPr>
          <a:xfrm>
            <a:off x="6279333" y="2782970"/>
            <a:ext cx="914400" cy="1605233"/>
            <a:chOff x="1154817" y="2427734"/>
            <a:chExt cx="914400" cy="1605233"/>
          </a:xfrm>
        </p:grpSpPr>
        <p:pic>
          <p:nvPicPr>
            <p:cNvPr id="51" name="그래픽 50" descr="남성 사무직 근로자 단색으로 채워진">
              <a:extLst>
                <a:ext uri="{FF2B5EF4-FFF2-40B4-BE49-F238E27FC236}">
                  <a16:creationId xmlns:a16="http://schemas.microsoft.com/office/drawing/2014/main" id="{9B14470B-0780-40F7-9555-EAD3EF88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4817" y="3041187"/>
              <a:ext cx="914400" cy="9144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5C88635-E8C2-4256-BAA1-4E968A687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260" y="2427734"/>
              <a:ext cx="907957" cy="1605233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EACBACC-196D-4B46-A762-D698AA152760}"/>
              </a:ext>
            </a:extLst>
          </p:cNvPr>
          <p:cNvGrpSpPr/>
          <p:nvPr/>
        </p:nvGrpSpPr>
        <p:grpSpPr>
          <a:xfrm>
            <a:off x="7268165" y="2782970"/>
            <a:ext cx="914400" cy="1605233"/>
            <a:chOff x="2032264" y="2381047"/>
            <a:chExt cx="914400" cy="1605233"/>
          </a:xfrm>
        </p:grpSpPr>
        <p:pic>
          <p:nvPicPr>
            <p:cNvPr id="54" name="그래픽 53" descr="여성 사무직 근로자 단색으로 채워진">
              <a:extLst>
                <a:ext uri="{FF2B5EF4-FFF2-40B4-BE49-F238E27FC236}">
                  <a16:creationId xmlns:a16="http://schemas.microsoft.com/office/drawing/2014/main" id="{EA54751A-9495-460A-8D49-F8480CD3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2264" y="3019855"/>
              <a:ext cx="914400" cy="9144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DD06EA2-35F9-44C7-ADF8-5C4BDAFC3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8707" y="2381047"/>
              <a:ext cx="907957" cy="1605233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7022FD0-98D0-4ACE-AC82-298FE0FAF5C8}"/>
              </a:ext>
            </a:extLst>
          </p:cNvPr>
          <p:cNvSpPr txBox="1"/>
          <p:nvPr/>
        </p:nvSpPr>
        <p:spPr>
          <a:xfrm>
            <a:off x="6593802" y="2442913"/>
            <a:ext cx="291180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02E4BD-45D3-4704-8B12-037A4DD9414C}"/>
              </a:ext>
            </a:extLst>
          </p:cNvPr>
          <p:cNvSpPr txBox="1"/>
          <p:nvPr/>
        </p:nvSpPr>
        <p:spPr>
          <a:xfrm>
            <a:off x="7579775" y="2430822"/>
            <a:ext cx="29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F856104-BD68-4C4E-8505-C887EFC34B99}"/>
              </a:ext>
            </a:extLst>
          </p:cNvPr>
          <p:cNvCxnSpPr/>
          <p:nvPr/>
        </p:nvCxnSpPr>
        <p:spPr>
          <a:xfrm>
            <a:off x="6440551" y="3649602"/>
            <a:ext cx="82627" cy="468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137C667-6EB4-43AD-B13F-84C83B441B3F}"/>
              </a:ext>
            </a:extLst>
          </p:cNvPr>
          <p:cNvCxnSpPr>
            <a:cxnSpLocks/>
          </p:cNvCxnSpPr>
          <p:nvPr/>
        </p:nvCxnSpPr>
        <p:spPr>
          <a:xfrm flipH="1">
            <a:off x="6414879" y="3746764"/>
            <a:ext cx="1100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3F1CE86-54D3-4EDE-BF70-A8CBEB6F45A5}"/>
              </a:ext>
            </a:extLst>
          </p:cNvPr>
          <p:cNvCxnSpPr>
            <a:cxnSpLocks/>
          </p:cNvCxnSpPr>
          <p:nvPr/>
        </p:nvCxnSpPr>
        <p:spPr>
          <a:xfrm flipH="1">
            <a:off x="6440551" y="3793618"/>
            <a:ext cx="84364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EADA4F7-0FFB-4799-9175-FB98DB401A92}"/>
              </a:ext>
            </a:extLst>
          </p:cNvPr>
          <p:cNvCxnSpPr/>
          <p:nvPr/>
        </p:nvCxnSpPr>
        <p:spPr>
          <a:xfrm>
            <a:off x="7411233" y="3647988"/>
            <a:ext cx="82627" cy="468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33CF2AC-0263-422B-970A-07790FB68711}"/>
              </a:ext>
            </a:extLst>
          </p:cNvPr>
          <p:cNvCxnSpPr>
            <a:cxnSpLocks/>
          </p:cNvCxnSpPr>
          <p:nvPr/>
        </p:nvCxnSpPr>
        <p:spPr>
          <a:xfrm flipH="1">
            <a:off x="7385561" y="3745150"/>
            <a:ext cx="11003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50A386F-1D57-4171-AED5-FF2CE5220B6A}"/>
              </a:ext>
            </a:extLst>
          </p:cNvPr>
          <p:cNvCxnSpPr>
            <a:cxnSpLocks/>
          </p:cNvCxnSpPr>
          <p:nvPr/>
        </p:nvCxnSpPr>
        <p:spPr>
          <a:xfrm flipH="1">
            <a:off x="7411233" y="3792004"/>
            <a:ext cx="84364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125C94-A8D7-49F6-8574-82394B93D33E}"/>
              </a:ext>
            </a:extLst>
          </p:cNvPr>
          <p:cNvSpPr/>
          <p:nvPr/>
        </p:nvSpPr>
        <p:spPr>
          <a:xfrm>
            <a:off x="6383936" y="2998217"/>
            <a:ext cx="288007" cy="3448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래픽 71" descr="남성 사무직 근로자 단색으로 채워진">
            <a:extLst>
              <a:ext uri="{FF2B5EF4-FFF2-40B4-BE49-F238E27FC236}">
                <a16:creationId xmlns:a16="http://schemas.microsoft.com/office/drawing/2014/main" id="{BA2B94F0-1643-4FF9-82A3-4EE720960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6483" y="3007195"/>
            <a:ext cx="349463" cy="349463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36C4EC-5487-4BF0-941C-5CB58ADB11B0}"/>
              </a:ext>
            </a:extLst>
          </p:cNvPr>
          <p:cNvSpPr/>
          <p:nvPr/>
        </p:nvSpPr>
        <p:spPr>
          <a:xfrm>
            <a:off x="6806922" y="2995665"/>
            <a:ext cx="288007" cy="3448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래픽 73" descr="여성 사무직 근로자 단색으로 채워진">
            <a:extLst>
              <a:ext uri="{FF2B5EF4-FFF2-40B4-BE49-F238E27FC236}">
                <a16:creationId xmlns:a16="http://schemas.microsoft.com/office/drawing/2014/main" id="{1A239607-7AE0-4B94-99A3-B9C4E4E048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6193" y="3007195"/>
            <a:ext cx="349463" cy="349463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CA16FE38-9F17-436A-932D-63B066D95E50}"/>
              </a:ext>
            </a:extLst>
          </p:cNvPr>
          <p:cNvSpPr/>
          <p:nvPr/>
        </p:nvSpPr>
        <p:spPr>
          <a:xfrm>
            <a:off x="7374398" y="3001234"/>
            <a:ext cx="288007" cy="3448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래픽 77" descr="남성 사무직 근로자 단색으로 채워진">
            <a:extLst>
              <a:ext uri="{FF2B5EF4-FFF2-40B4-BE49-F238E27FC236}">
                <a16:creationId xmlns:a16="http://schemas.microsoft.com/office/drawing/2014/main" id="{FEFA2FBC-61A8-4563-B180-408FE2A32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6945" y="3010212"/>
            <a:ext cx="349463" cy="34946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6A3A2B4E-9EB0-4565-AF07-F8A5070E9AB5}"/>
              </a:ext>
            </a:extLst>
          </p:cNvPr>
          <p:cNvSpPr/>
          <p:nvPr/>
        </p:nvSpPr>
        <p:spPr>
          <a:xfrm>
            <a:off x="7797384" y="2998682"/>
            <a:ext cx="288007" cy="3448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래픽 79" descr="여성 사무직 근로자 단색으로 채워진">
            <a:extLst>
              <a:ext uri="{FF2B5EF4-FFF2-40B4-BE49-F238E27FC236}">
                <a16:creationId xmlns:a16="http://schemas.microsoft.com/office/drawing/2014/main" id="{4A2FE3AE-6025-41B3-9A72-785CE1BCCC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6655" y="3010212"/>
            <a:ext cx="349463" cy="349463"/>
          </a:xfrm>
          <a:prstGeom prst="rect">
            <a:avLst/>
          </a:prstGeom>
        </p:spPr>
      </p:pic>
      <p:pic>
        <p:nvPicPr>
          <p:cNvPr id="66" name="그래픽 65" descr="스피커폰 단색으로 채워진">
            <a:extLst>
              <a:ext uri="{FF2B5EF4-FFF2-40B4-BE49-F238E27FC236}">
                <a16:creationId xmlns:a16="http://schemas.microsoft.com/office/drawing/2014/main" id="{591A59B7-77A7-49A2-B149-016488A79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66047" y="2456844"/>
            <a:ext cx="668257" cy="6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9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604084853"/>
  <p:tag name="MH_LIBRARY" val="CONTENTS"/>
  <p:tag name="MH_TYPE" val="OTHERS"/>
  <p:tag name="ID" val="54713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a01c5d5-3aac-4b5e-8182-769fcfbb691e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D6ECD"/>
      </a:accent1>
      <a:accent2>
        <a:srgbClr val="55BBD8"/>
      </a:accent2>
      <a:accent3>
        <a:srgbClr val="DD6ECD"/>
      </a:accent3>
      <a:accent4>
        <a:srgbClr val="55BBD8"/>
      </a:accent4>
      <a:accent5>
        <a:srgbClr val="DD6ECD"/>
      </a:accent5>
      <a:accent6>
        <a:srgbClr val="55BBD8"/>
      </a:accent6>
      <a:hlink>
        <a:srgbClr val="EC6E0E"/>
      </a:hlink>
      <a:folHlink>
        <a:srgbClr val="D829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DD6ECD"/>
    </a:accent1>
    <a:accent2>
      <a:srgbClr val="55BBD8"/>
    </a:accent2>
    <a:accent3>
      <a:srgbClr val="DD6ECD"/>
    </a:accent3>
    <a:accent4>
      <a:srgbClr val="55BBD8"/>
    </a:accent4>
    <a:accent5>
      <a:srgbClr val="DD6ECD"/>
    </a:accent5>
    <a:accent6>
      <a:srgbClr val="55BBD8"/>
    </a:accent6>
    <a:hlink>
      <a:srgbClr val="EC6E0E"/>
    </a:hlink>
    <a:folHlink>
      <a:srgbClr val="D82914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DD6ECD"/>
    </a:accent1>
    <a:accent2>
      <a:srgbClr val="55BBD8"/>
    </a:accent2>
    <a:accent3>
      <a:srgbClr val="DD6ECD"/>
    </a:accent3>
    <a:accent4>
      <a:srgbClr val="55BBD8"/>
    </a:accent4>
    <a:accent5>
      <a:srgbClr val="DD6ECD"/>
    </a:accent5>
    <a:accent6>
      <a:srgbClr val="55BBD8"/>
    </a:accent6>
    <a:hlink>
      <a:srgbClr val="EC6E0E"/>
    </a:hlink>
    <a:folHlink>
      <a:srgbClr val="D82914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DD6ECD"/>
    </a:accent1>
    <a:accent2>
      <a:srgbClr val="55BBD8"/>
    </a:accent2>
    <a:accent3>
      <a:srgbClr val="DD6ECD"/>
    </a:accent3>
    <a:accent4>
      <a:srgbClr val="55BBD8"/>
    </a:accent4>
    <a:accent5>
      <a:srgbClr val="DD6ECD"/>
    </a:accent5>
    <a:accent6>
      <a:srgbClr val="55BBD8"/>
    </a:accent6>
    <a:hlink>
      <a:srgbClr val="EC6E0E"/>
    </a:hlink>
    <a:folHlink>
      <a:srgbClr val="D82914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DD6ECD"/>
    </a:accent1>
    <a:accent2>
      <a:srgbClr val="55BBD8"/>
    </a:accent2>
    <a:accent3>
      <a:srgbClr val="DD6ECD"/>
    </a:accent3>
    <a:accent4>
      <a:srgbClr val="55BBD8"/>
    </a:accent4>
    <a:accent5>
      <a:srgbClr val="DD6ECD"/>
    </a:accent5>
    <a:accent6>
      <a:srgbClr val="55BBD8"/>
    </a:accent6>
    <a:hlink>
      <a:srgbClr val="EC6E0E"/>
    </a:hlink>
    <a:folHlink>
      <a:srgbClr val="D82914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DD6ECD"/>
    </a:accent1>
    <a:accent2>
      <a:srgbClr val="55BBD8"/>
    </a:accent2>
    <a:accent3>
      <a:srgbClr val="DD6ECD"/>
    </a:accent3>
    <a:accent4>
      <a:srgbClr val="55BBD8"/>
    </a:accent4>
    <a:accent5>
      <a:srgbClr val="DD6ECD"/>
    </a:accent5>
    <a:accent6>
      <a:srgbClr val="55BBD8"/>
    </a:accent6>
    <a:hlink>
      <a:srgbClr val="EC6E0E"/>
    </a:hlink>
    <a:folHlink>
      <a:srgbClr val="D82914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DD6ECD"/>
    </a:accent1>
    <a:accent2>
      <a:srgbClr val="55BBD8"/>
    </a:accent2>
    <a:accent3>
      <a:srgbClr val="DD6ECD"/>
    </a:accent3>
    <a:accent4>
      <a:srgbClr val="55BBD8"/>
    </a:accent4>
    <a:accent5>
      <a:srgbClr val="DD6ECD"/>
    </a:accent5>
    <a:accent6>
      <a:srgbClr val="55BBD8"/>
    </a:accent6>
    <a:hlink>
      <a:srgbClr val="EC6E0E"/>
    </a:hlink>
    <a:folHlink>
      <a:srgbClr val="D8291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3295</TotalTime>
  <Words>789</Words>
  <Application>Microsoft Office PowerPoint</Application>
  <PresentationFormat>화면 슬라이드 쇼(16:9)</PresentationFormat>
  <Paragraphs>282</Paragraphs>
  <Slides>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acumin-pro-wide</vt:lpstr>
      <vt:lpstr>Hiragino Sans GB W3</vt:lpstr>
      <vt:lpstr>微软雅黑</vt:lpstr>
      <vt:lpstr>none</vt:lpstr>
      <vt:lpstr>Arial</vt:lpstr>
      <vt:lpstr>Calibri</vt:lpstr>
      <vt:lpstr>Mistral</vt:lpstr>
      <vt:lpstr>Roboto</vt:lpstr>
      <vt:lpstr>Times New Roman</vt:lpstr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황 승민</cp:lastModifiedBy>
  <cp:revision>271</cp:revision>
  <dcterms:created xsi:type="dcterms:W3CDTF">2015-12-11T17:46:17Z</dcterms:created>
  <dcterms:modified xsi:type="dcterms:W3CDTF">2021-11-05T08:55:22Z</dcterms:modified>
</cp:coreProperties>
</file>